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slideLayouts/slideLayout7.xml" ContentType="application/vnd.openxmlformats-officedocument.presentationml.slideLayout+xml"/>
  <Override PartName="/ppt/theme/theme2.xml" ContentType="application/vnd.openxmlformats-officedocument.theme+xml"/>
  <Override PartName="/ppt/tags/tag4.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74" r:id="rId4"/>
    <p:sldMasterId id="2147483681" r:id="rId5"/>
  </p:sldMasterIdLst>
  <p:sldIdLst>
    <p:sldId id="256" r:id="rId6"/>
    <p:sldId id="268" r:id="rId7"/>
    <p:sldId id="257" r:id="rId8"/>
    <p:sldId id="258" r:id="rId9"/>
    <p:sldId id="267" r:id="rId10"/>
    <p:sldId id="259" r:id="rId11"/>
    <p:sldId id="260" r:id="rId12"/>
    <p:sldId id="261" r:id="rId13"/>
    <p:sldId id="262" r:id="rId14"/>
    <p:sldId id="263" r:id="rId15"/>
    <p:sldId id="264" r:id="rId16"/>
    <p:sldId id="265" r:id="rId17"/>
    <p:sldId id="266" r:id="rId18"/>
    <p:sldId id="269" r:id="rId19"/>
    <p:sldId id="270" r:id="rId20"/>
    <p:sldId id="271"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72" r:id="rId37"/>
    <p:sldId id="273" r:id="rId38"/>
    <p:sldId id="274" r:id="rId39"/>
  </p:sldIdLst>
  <p:sldSz cx="12192000" cy="6858000"/>
  <p:notesSz cx="6858000" cy="9144000"/>
  <p:embeddedFontLst>
    <p:embeddedFont>
      <p:font typeface="Kepler Std" panose="0204060306070A060204" charset="0"/>
      <p:regular r:id="rId40"/>
      <p:bold r:id="rId41"/>
    </p:embeddedFont>
    <p:embeddedFont>
      <p:font typeface="Pathway Gothic One" panose="020B0604020202020204" charset="0"/>
      <p:regular r:id="rId42"/>
    </p:embeddedFont>
    <p:embeddedFont>
      <p:font typeface="Roboto" panose="02000000000000000000" pitchFamily="2" charset="0"/>
      <p:regular r:id="rId43"/>
      <p:bold r:id="rId44"/>
      <p:italic r:id="rId45"/>
      <p:boldItalic r:id="rId46"/>
    </p:embeddedFont>
  </p:embeddedFontLst>
  <p:custDataLst>
    <p:tags r:id="rId4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9A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61" d="100"/>
          <a:sy n="161" d="100"/>
        </p:scale>
        <p:origin x="232" y="1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3.fntdata"/><Relationship Id="rId47" Type="http://schemas.openxmlformats.org/officeDocument/2006/relationships/tags" Target="tags/tag1.xml"/><Relationship Id="rId50"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font" Target="fonts/font1.fntdata"/><Relationship Id="rId45" Type="http://schemas.openxmlformats.org/officeDocument/2006/relationships/font" Target="fonts/font6.fntdata"/><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5.fntdata"/><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4.fntdata"/><Relationship Id="rId48"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7.fntdata"/><Relationship Id="rId20" Type="http://schemas.openxmlformats.org/officeDocument/2006/relationships/slide" Target="slides/slide15.xml"/><Relationship Id="rId41" Type="http://schemas.openxmlformats.org/officeDocument/2006/relationships/font" Target="fonts/font2.fntdata"/><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an Guerrero" userId="1f3c2090-23d4-4586-97db-579ffc9c77e2" providerId="ADAL" clId="{16F17253-C6C7-4BE7-AE5B-DAEDF4D1BF11}"/>
    <pc:docChg chg="undo custSel addSld modSld">
      <pc:chgData name="Juan Guerrero" userId="1f3c2090-23d4-4586-97db-579ffc9c77e2" providerId="ADAL" clId="{16F17253-C6C7-4BE7-AE5B-DAEDF4D1BF11}" dt="2023-11-16T14:28:29.282" v="30"/>
      <pc:docMkLst>
        <pc:docMk/>
      </pc:docMkLst>
      <pc:sldChg chg="addSp delSp modSp mod">
        <pc:chgData name="Juan Guerrero" userId="1f3c2090-23d4-4586-97db-579ffc9c77e2" providerId="ADAL" clId="{16F17253-C6C7-4BE7-AE5B-DAEDF4D1BF11}" dt="2023-11-16T14:28:12.487" v="29" actId="20577"/>
        <pc:sldMkLst>
          <pc:docMk/>
          <pc:sldMk cId="0" sldId="256"/>
        </pc:sldMkLst>
        <pc:spChg chg="mod">
          <ac:chgData name="Juan Guerrero" userId="1f3c2090-23d4-4586-97db-579ffc9c77e2" providerId="ADAL" clId="{16F17253-C6C7-4BE7-AE5B-DAEDF4D1BF11}" dt="2023-11-16T14:27:42.866" v="26" actId="20577"/>
          <ac:spMkLst>
            <pc:docMk/>
            <pc:sldMk cId="0" sldId="256"/>
            <ac:spMk id="2" creationId="{00000000-0000-0000-0000-000000000000}"/>
          </ac:spMkLst>
        </pc:spChg>
        <pc:spChg chg="del mod">
          <ac:chgData name="Juan Guerrero" userId="1f3c2090-23d4-4586-97db-579ffc9c77e2" providerId="ADAL" clId="{16F17253-C6C7-4BE7-AE5B-DAEDF4D1BF11}" dt="2023-11-16T14:27:13.797" v="4" actId="478"/>
          <ac:spMkLst>
            <pc:docMk/>
            <pc:sldMk cId="0" sldId="256"/>
            <ac:spMk id="3" creationId="{00000000-0000-0000-0000-000000000000}"/>
          </ac:spMkLst>
        </pc:spChg>
        <pc:spChg chg="del">
          <ac:chgData name="Juan Guerrero" userId="1f3c2090-23d4-4586-97db-579ffc9c77e2" providerId="ADAL" clId="{16F17253-C6C7-4BE7-AE5B-DAEDF4D1BF11}" dt="2023-11-16T14:27:08.696" v="2" actId="478"/>
          <ac:spMkLst>
            <pc:docMk/>
            <pc:sldMk cId="0" sldId="256"/>
            <ac:spMk id="4" creationId="{00000000-0000-0000-0000-000000000000}"/>
          </ac:spMkLst>
        </pc:spChg>
        <pc:spChg chg="add del mod">
          <ac:chgData name="Juan Guerrero" userId="1f3c2090-23d4-4586-97db-579ffc9c77e2" providerId="ADAL" clId="{16F17253-C6C7-4BE7-AE5B-DAEDF4D1BF11}" dt="2023-11-16T14:27:13.797" v="4" actId="478"/>
          <ac:spMkLst>
            <pc:docMk/>
            <pc:sldMk cId="0" sldId="256"/>
            <ac:spMk id="7" creationId="{A3076D7C-7648-B852-172D-6E591D7D46D6}"/>
          </ac:spMkLst>
        </pc:spChg>
        <pc:spChg chg="add del mod">
          <ac:chgData name="Juan Guerrero" userId="1f3c2090-23d4-4586-97db-579ffc9c77e2" providerId="ADAL" clId="{16F17253-C6C7-4BE7-AE5B-DAEDF4D1BF11}" dt="2023-11-16T14:27:27.731" v="7" actId="478"/>
          <ac:spMkLst>
            <pc:docMk/>
            <pc:sldMk cId="0" sldId="256"/>
            <ac:spMk id="9" creationId="{4B9F0053-3C88-CD43-6AF6-4B8B6F2F06C8}"/>
          </ac:spMkLst>
        </pc:spChg>
        <pc:spChg chg="add mod">
          <ac:chgData name="Juan Guerrero" userId="1f3c2090-23d4-4586-97db-579ffc9c77e2" providerId="ADAL" clId="{16F17253-C6C7-4BE7-AE5B-DAEDF4D1BF11}" dt="2023-11-16T14:28:12.487" v="29" actId="20577"/>
          <ac:spMkLst>
            <pc:docMk/>
            <pc:sldMk cId="0" sldId="256"/>
            <ac:spMk id="10" creationId="{2C1C1084-3580-3A1B-C1A6-07237DD88BD8}"/>
          </ac:spMkLst>
        </pc:spChg>
      </pc:sldChg>
      <pc:sldChg chg="add">
        <pc:chgData name="Juan Guerrero" userId="1f3c2090-23d4-4586-97db-579ffc9c77e2" providerId="ADAL" clId="{16F17253-C6C7-4BE7-AE5B-DAEDF4D1BF11}" dt="2023-11-16T14:27:00.079" v="0"/>
        <pc:sldMkLst>
          <pc:docMk/>
          <pc:sldMk cId="2938527615" sldId="268"/>
        </pc:sldMkLst>
      </pc:sldChg>
      <pc:sldChg chg="add">
        <pc:chgData name="Juan Guerrero" userId="1f3c2090-23d4-4586-97db-579ffc9c77e2" providerId="ADAL" clId="{16F17253-C6C7-4BE7-AE5B-DAEDF4D1BF11}" dt="2023-11-16T14:28:29.282" v="30"/>
        <pc:sldMkLst>
          <pc:docMk/>
          <pc:sldMk cId="0" sldId="269"/>
        </pc:sldMkLst>
      </pc:sldChg>
      <pc:sldChg chg="add">
        <pc:chgData name="Juan Guerrero" userId="1f3c2090-23d4-4586-97db-579ffc9c77e2" providerId="ADAL" clId="{16F17253-C6C7-4BE7-AE5B-DAEDF4D1BF11}" dt="2023-11-16T14:28:29.282" v="30"/>
        <pc:sldMkLst>
          <pc:docMk/>
          <pc:sldMk cId="0" sldId="270"/>
        </pc:sldMkLst>
      </pc:sldChg>
      <pc:sldChg chg="add">
        <pc:chgData name="Juan Guerrero" userId="1f3c2090-23d4-4586-97db-579ffc9c77e2" providerId="ADAL" clId="{16F17253-C6C7-4BE7-AE5B-DAEDF4D1BF11}" dt="2023-11-16T14:28:29.282" v="30"/>
        <pc:sldMkLst>
          <pc:docMk/>
          <pc:sldMk cId="0" sldId="271"/>
        </pc:sldMkLst>
      </pc:sldChg>
      <pc:sldChg chg="add">
        <pc:chgData name="Juan Guerrero" userId="1f3c2090-23d4-4586-97db-579ffc9c77e2" providerId="ADAL" clId="{16F17253-C6C7-4BE7-AE5B-DAEDF4D1BF11}" dt="2023-11-16T14:28:29.282" v="30"/>
        <pc:sldMkLst>
          <pc:docMk/>
          <pc:sldMk cId="0" sldId="272"/>
        </pc:sldMkLst>
      </pc:sldChg>
      <pc:sldChg chg="add">
        <pc:chgData name="Juan Guerrero" userId="1f3c2090-23d4-4586-97db-579ffc9c77e2" providerId="ADAL" clId="{16F17253-C6C7-4BE7-AE5B-DAEDF4D1BF11}" dt="2023-11-16T14:28:29.282" v="30"/>
        <pc:sldMkLst>
          <pc:docMk/>
          <pc:sldMk cId="0" sldId="273"/>
        </pc:sldMkLst>
      </pc:sldChg>
      <pc:sldChg chg="add">
        <pc:chgData name="Juan Guerrero" userId="1f3c2090-23d4-4586-97db-579ffc9c77e2" providerId="ADAL" clId="{16F17253-C6C7-4BE7-AE5B-DAEDF4D1BF11}" dt="2023-11-16T14:28:29.282" v="30"/>
        <pc:sldMkLst>
          <pc:docMk/>
          <pc:sldMk cId="0" sldId="274"/>
        </pc:sldMkLst>
      </pc:sldChg>
      <pc:sldChg chg="add">
        <pc:chgData name="Juan Guerrero" userId="1f3c2090-23d4-4586-97db-579ffc9c77e2" providerId="ADAL" clId="{16F17253-C6C7-4BE7-AE5B-DAEDF4D1BF11}" dt="2023-11-16T14:28:29.282" v="30"/>
        <pc:sldMkLst>
          <pc:docMk/>
          <pc:sldMk cId="3960654145" sldId="275"/>
        </pc:sldMkLst>
      </pc:sldChg>
      <pc:sldChg chg="add">
        <pc:chgData name="Juan Guerrero" userId="1f3c2090-23d4-4586-97db-579ffc9c77e2" providerId="ADAL" clId="{16F17253-C6C7-4BE7-AE5B-DAEDF4D1BF11}" dt="2023-11-16T14:28:29.282" v="30"/>
        <pc:sldMkLst>
          <pc:docMk/>
          <pc:sldMk cId="300171862" sldId="276"/>
        </pc:sldMkLst>
      </pc:sldChg>
      <pc:sldChg chg="add">
        <pc:chgData name="Juan Guerrero" userId="1f3c2090-23d4-4586-97db-579ffc9c77e2" providerId="ADAL" clId="{16F17253-C6C7-4BE7-AE5B-DAEDF4D1BF11}" dt="2023-11-16T14:28:29.282" v="30"/>
        <pc:sldMkLst>
          <pc:docMk/>
          <pc:sldMk cId="0" sldId="277"/>
        </pc:sldMkLst>
      </pc:sldChg>
      <pc:sldChg chg="add">
        <pc:chgData name="Juan Guerrero" userId="1f3c2090-23d4-4586-97db-579ffc9c77e2" providerId="ADAL" clId="{16F17253-C6C7-4BE7-AE5B-DAEDF4D1BF11}" dt="2023-11-16T14:28:29.282" v="30"/>
        <pc:sldMkLst>
          <pc:docMk/>
          <pc:sldMk cId="0" sldId="278"/>
        </pc:sldMkLst>
      </pc:sldChg>
      <pc:sldChg chg="add">
        <pc:chgData name="Juan Guerrero" userId="1f3c2090-23d4-4586-97db-579ffc9c77e2" providerId="ADAL" clId="{16F17253-C6C7-4BE7-AE5B-DAEDF4D1BF11}" dt="2023-11-16T14:28:29.282" v="30"/>
        <pc:sldMkLst>
          <pc:docMk/>
          <pc:sldMk cId="0" sldId="279"/>
        </pc:sldMkLst>
      </pc:sldChg>
      <pc:sldChg chg="add">
        <pc:chgData name="Juan Guerrero" userId="1f3c2090-23d4-4586-97db-579ffc9c77e2" providerId="ADAL" clId="{16F17253-C6C7-4BE7-AE5B-DAEDF4D1BF11}" dt="2023-11-16T14:28:29.282" v="30"/>
        <pc:sldMkLst>
          <pc:docMk/>
          <pc:sldMk cId="0" sldId="280"/>
        </pc:sldMkLst>
      </pc:sldChg>
      <pc:sldChg chg="add">
        <pc:chgData name="Juan Guerrero" userId="1f3c2090-23d4-4586-97db-579ffc9c77e2" providerId="ADAL" clId="{16F17253-C6C7-4BE7-AE5B-DAEDF4D1BF11}" dt="2023-11-16T14:28:29.282" v="30"/>
        <pc:sldMkLst>
          <pc:docMk/>
          <pc:sldMk cId="0" sldId="281"/>
        </pc:sldMkLst>
      </pc:sldChg>
      <pc:sldChg chg="add">
        <pc:chgData name="Juan Guerrero" userId="1f3c2090-23d4-4586-97db-579ffc9c77e2" providerId="ADAL" clId="{16F17253-C6C7-4BE7-AE5B-DAEDF4D1BF11}" dt="2023-11-16T14:28:29.282" v="30"/>
        <pc:sldMkLst>
          <pc:docMk/>
          <pc:sldMk cId="0" sldId="282"/>
        </pc:sldMkLst>
      </pc:sldChg>
      <pc:sldChg chg="add">
        <pc:chgData name="Juan Guerrero" userId="1f3c2090-23d4-4586-97db-579ffc9c77e2" providerId="ADAL" clId="{16F17253-C6C7-4BE7-AE5B-DAEDF4D1BF11}" dt="2023-11-16T14:28:29.282" v="30"/>
        <pc:sldMkLst>
          <pc:docMk/>
          <pc:sldMk cId="0" sldId="283"/>
        </pc:sldMkLst>
      </pc:sldChg>
      <pc:sldChg chg="add">
        <pc:chgData name="Juan Guerrero" userId="1f3c2090-23d4-4586-97db-579ffc9c77e2" providerId="ADAL" clId="{16F17253-C6C7-4BE7-AE5B-DAEDF4D1BF11}" dt="2023-11-16T14:28:29.282" v="30"/>
        <pc:sldMkLst>
          <pc:docMk/>
          <pc:sldMk cId="0" sldId="284"/>
        </pc:sldMkLst>
      </pc:sldChg>
      <pc:sldChg chg="add">
        <pc:chgData name="Juan Guerrero" userId="1f3c2090-23d4-4586-97db-579ffc9c77e2" providerId="ADAL" clId="{16F17253-C6C7-4BE7-AE5B-DAEDF4D1BF11}" dt="2023-11-16T14:28:29.282" v="30"/>
        <pc:sldMkLst>
          <pc:docMk/>
          <pc:sldMk cId="0" sldId="285"/>
        </pc:sldMkLst>
      </pc:sldChg>
      <pc:sldChg chg="add">
        <pc:chgData name="Juan Guerrero" userId="1f3c2090-23d4-4586-97db-579ffc9c77e2" providerId="ADAL" clId="{16F17253-C6C7-4BE7-AE5B-DAEDF4D1BF11}" dt="2023-11-16T14:28:29.282" v="30"/>
        <pc:sldMkLst>
          <pc:docMk/>
          <pc:sldMk cId="0" sldId="286"/>
        </pc:sldMkLst>
      </pc:sldChg>
      <pc:sldChg chg="add">
        <pc:chgData name="Juan Guerrero" userId="1f3c2090-23d4-4586-97db-579ffc9c77e2" providerId="ADAL" clId="{16F17253-C6C7-4BE7-AE5B-DAEDF4D1BF11}" dt="2023-11-16T14:28:29.282" v="30"/>
        <pc:sldMkLst>
          <pc:docMk/>
          <pc:sldMk cId="0" sldId="287"/>
        </pc:sldMkLst>
      </pc:sldChg>
      <pc:sldChg chg="add">
        <pc:chgData name="Juan Guerrero" userId="1f3c2090-23d4-4586-97db-579ffc9c77e2" providerId="ADAL" clId="{16F17253-C6C7-4BE7-AE5B-DAEDF4D1BF11}" dt="2023-11-16T14:28:29.282" v="30"/>
        <pc:sldMkLst>
          <pc:docMk/>
          <pc:sldMk cId="0" sldId="288"/>
        </pc:sldMkLst>
      </pc:sldChg>
      <pc:sldChg chg="add">
        <pc:chgData name="Juan Guerrero" userId="1f3c2090-23d4-4586-97db-579ffc9c77e2" providerId="ADAL" clId="{16F17253-C6C7-4BE7-AE5B-DAEDF4D1BF11}" dt="2023-11-16T14:28:29.282" v="30"/>
        <pc:sldMkLst>
          <pc:docMk/>
          <pc:sldMk cId="0" sldId="289"/>
        </pc:sldMkLst>
      </pc:sldChg>
    </pc:docChg>
  </pc:docChgLst>
</pc:chgInfo>
</file>

<file path=ppt/media/image1.png>
</file>

<file path=ppt/media/image10.jpeg>
</file>

<file path=ppt/media/image11.jpeg>
</file>

<file path=ppt/media/image12.jpeg>
</file>

<file path=ppt/media/image13.jpe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cNvSpPr>
            <a:spLocks noGrp="1"/>
          </p:cNvSpPr>
          <p:nvPr>
            <p:ph idx="1" hasCustomPrompt="1"/>
          </p:nvPr>
        </p:nvSpPr>
        <p:spPr>
          <a:xfrm>
            <a:off x="838200" y="1280161"/>
            <a:ext cx="10515600" cy="4812729"/>
          </a:xfrm>
          <a:effectLst/>
        </p:spPr>
        <p:txBody>
          <a:bodyPr>
            <a:normAutofit/>
          </a:bodyPr>
          <a:lstStyle>
            <a:lvl1pPr>
              <a:defRPr baseline="0">
                <a:latin typeface="Roboto" panose="02000000000000000000" pitchFamily="2" charset="0"/>
              </a:defRPr>
            </a:lvl1pPr>
            <a:lvl2pPr>
              <a:defRPr baseline="0">
                <a:latin typeface="Roboto" panose="02000000000000000000" pitchFamily="2" charset="0"/>
              </a:defRPr>
            </a:lvl2pPr>
            <a:lvl3pPr>
              <a:defRPr baseline="0">
                <a:latin typeface="Roboto" panose="02000000000000000000" pitchFamily="2" charset="0"/>
              </a:defRPr>
            </a:lvl3pPr>
            <a:lvl4pPr>
              <a:defRPr baseline="0">
                <a:latin typeface="Roboto" panose="02000000000000000000" pitchFamily="2" charset="0"/>
              </a:defRPr>
            </a:lvl4pPr>
            <a:lvl5pPr>
              <a:defRPr baseline="0">
                <a:latin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roduct"/>
          <p:cNvSpPr>
            <a:spLocks noGrp="1"/>
          </p:cNvSpPr>
          <p:nvPr>
            <p:ph type="body" sz="quarter" idx="12" hasCustomPrompt="1"/>
          </p:nvPr>
        </p:nvSpPr>
        <p:spPr>
          <a:xfrm>
            <a:off x="391094" y="6294040"/>
            <a:ext cx="3666556" cy="278210"/>
          </a:xfrm>
        </p:spPr>
        <p:txBody>
          <a:bodyPr lIns="0" tIns="0" rIns="0" bIns="0" anchor="ctr" anchorCtr="0">
            <a:normAutofit/>
          </a:bodyPr>
          <a:lstStyle>
            <a:lvl1pPr marL="0" indent="0">
              <a:buNone/>
              <a:defRPr sz="1600" b="0" cap="all" spc="70" baseline="0">
                <a:solidFill>
                  <a:schemeClr val="tx2">
                    <a:lumMod val="60000"/>
                    <a:lumOff val="40000"/>
                  </a:schemeClr>
                </a:solidFill>
                <a:latin typeface="Pathway Gothic One" panose="02000506050000020004" pitchFamily="2" charset="0"/>
                <a:ea typeface="Coo Hew" pitchFamily="2" charset="0"/>
              </a:defRPr>
            </a:lvl1pPr>
          </a:lstStyle>
          <a:p>
            <a:pPr lvl="0"/>
            <a:r>
              <a:rPr lang="en-US"/>
              <a:t>PRODUCT</a:t>
            </a:r>
          </a:p>
        </p:txBody>
      </p:sp>
      <p:sp>
        <p:nvSpPr>
          <p:cNvPr id="7" name="Title"/>
          <p:cNvSpPr>
            <a:spLocks noGrp="1"/>
          </p:cNvSpPr>
          <p:nvPr>
            <p:ph type="title" hasCustomPrompt="1"/>
          </p:nvPr>
        </p:nvSpPr>
        <p:spPr>
          <a:xfrm>
            <a:off x="838200" y="300505"/>
            <a:ext cx="10515599" cy="979656"/>
          </a:xfrm>
          <a:prstGeom prst="rect">
            <a:avLst/>
          </a:prstGeom>
        </p:spPr>
        <p:txBody>
          <a:bodyPr anchor="ctr" anchorCtr="0">
            <a:normAutofit/>
          </a:bodyPr>
          <a:lstStyle>
            <a:lvl1pPr>
              <a:defRPr sz="4800" cap="none" normalizeH="0" baseline="0"/>
            </a:lvl1pPr>
          </a:lstStyle>
          <a:p>
            <a:r>
              <a:rPr lang="en-US"/>
              <a:t>Click to Edit Master Title Style</a:t>
            </a:r>
          </a:p>
        </p:txBody>
      </p:sp>
    </p:spTree>
    <p:extLst>
      <p:ext uri="{BB962C8B-B14F-4D97-AF65-F5344CB8AC3E}">
        <p14:creationId xmlns:p14="http://schemas.microsoft.com/office/powerpoint/2010/main" val="319788072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icture Slide">
    <p:spTree>
      <p:nvGrpSpPr>
        <p:cNvPr id="1" name=""/>
        <p:cNvGrpSpPr/>
        <p:nvPr/>
      </p:nvGrpSpPr>
      <p:grpSpPr>
        <a:xfrm>
          <a:off x="0" y="0"/>
          <a:ext cx="0" cy="0"/>
          <a:chOff x="0" y="0"/>
          <a:chExt cx="0" cy="0"/>
        </a:xfrm>
      </p:grpSpPr>
      <p:sp>
        <p:nvSpPr>
          <p:cNvPr id="8" name="Title"/>
          <p:cNvSpPr>
            <a:spLocks noGrp="1"/>
          </p:cNvSpPr>
          <p:nvPr>
            <p:ph type="title" hasCustomPrompt="1"/>
          </p:nvPr>
        </p:nvSpPr>
        <p:spPr>
          <a:xfrm>
            <a:off x="838200" y="300505"/>
            <a:ext cx="10515599" cy="979656"/>
          </a:xfrm>
          <a:prstGeom prst="rect">
            <a:avLst/>
          </a:prstGeom>
        </p:spPr>
        <p:txBody>
          <a:bodyPr anchor="ctr" anchorCtr="0">
            <a:normAutofit/>
          </a:bodyPr>
          <a:lstStyle>
            <a:lvl1pPr>
              <a:defRPr sz="4800" cap="none" normalizeH="0" baseline="0"/>
            </a:lvl1pPr>
          </a:lstStyle>
          <a:p>
            <a:r>
              <a:rPr lang="en-US"/>
              <a:t>Click to Edit Master Title Style</a:t>
            </a:r>
          </a:p>
        </p:txBody>
      </p:sp>
      <p:sp>
        <p:nvSpPr>
          <p:cNvPr id="6" name="Content"/>
          <p:cNvSpPr>
            <a:spLocks noGrp="1"/>
          </p:cNvSpPr>
          <p:nvPr>
            <p:ph type="pic" sz="quarter" idx="10"/>
          </p:nvPr>
        </p:nvSpPr>
        <p:spPr>
          <a:xfrm>
            <a:off x="182880" y="1280160"/>
            <a:ext cx="11695176" cy="5013880"/>
          </a:xfrm>
        </p:spPr>
        <p:txBody>
          <a:bodyPr/>
          <a:lstStyle>
            <a:lvl1pPr marL="0" indent="0">
              <a:buNone/>
              <a:defRPr/>
            </a:lvl1pPr>
          </a:lstStyle>
          <a:p>
            <a:r>
              <a:rPr lang="en-US"/>
              <a:t>Click icon to add picture</a:t>
            </a:r>
          </a:p>
        </p:txBody>
      </p:sp>
      <p:sp>
        <p:nvSpPr>
          <p:cNvPr id="5" name="Product"/>
          <p:cNvSpPr>
            <a:spLocks noGrp="1"/>
          </p:cNvSpPr>
          <p:nvPr>
            <p:ph type="body" sz="quarter" idx="12" hasCustomPrompt="1"/>
          </p:nvPr>
        </p:nvSpPr>
        <p:spPr>
          <a:xfrm>
            <a:off x="391094" y="6294040"/>
            <a:ext cx="3666556" cy="278210"/>
          </a:xfrm>
        </p:spPr>
        <p:txBody>
          <a:bodyPr lIns="0" tIns="0" rIns="0" bIns="0" anchor="ctr" anchorCtr="0">
            <a:normAutofit/>
          </a:bodyPr>
          <a:lstStyle>
            <a:lvl1pPr marL="0" indent="0">
              <a:buNone/>
              <a:defRPr sz="1600" b="0" cap="all" spc="70" baseline="0">
                <a:solidFill>
                  <a:schemeClr val="tx2">
                    <a:lumMod val="60000"/>
                    <a:lumOff val="40000"/>
                  </a:schemeClr>
                </a:solidFill>
                <a:latin typeface="Pathway Gothic One" panose="02000506050000020004" pitchFamily="2" charset="0"/>
                <a:ea typeface="Coo Hew" pitchFamily="2" charset="0"/>
              </a:defRPr>
            </a:lvl1pPr>
          </a:lstStyle>
          <a:p>
            <a:pPr lvl="0"/>
            <a:r>
              <a:rPr lang="en-US"/>
              <a:t>PRODUCT</a:t>
            </a:r>
          </a:p>
        </p:txBody>
      </p:sp>
    </p:spTree>
    <p:extLst>
      <p:ext uri="{BB962C8B-B14F-4D97-AF65-F5344CB8AC3E}">
        <p14:creationId xmlns:p14="http://schemas.microsoft.com/office/powerpoint/2010/main" val="2539809244"/>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280161"/>
            <a:ext cx="5181600" cy="489680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cNvSpPr>
            <a:spLocks noGrp="1"/>
          </p:cNvSpPr>
          <p:nvPr>
            <p:ph sz="half" idx="2"/>
          </p:nvPr>
        </p:nvSpPr>
        <p:spPr>
          <a:xfrm>
            <a:off x="6172200" y="1280161"/>
            <a:ext cx="5181600" cy="489680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roduct"/>
          <p:cNvSpPr txBox="1"/>
          <p:nvPr userDrawn="1"/>
        </p:nvSpPr>
        <p:spPr>
          <a:xfrm>
            <a:off x="391094" y="6294040"/>
            <a:ext cx="3474323" cy="221836"/>
          </a:xfrm>
          <a:prstGeom prst="rect">
            <a:avLst/>
          </a:prstGeom>
        </p:spPr>
        <p:txBody>
          <a:bodyPr lIns="0" tIns="0" rIns="0" bIns="0" anchor="ctr" anchorCtr="0">
            <a:noAutofit/>
          </a:bodyPr>
          <a:lstStyle>
            <a:lvl1pPr marL="0" indent="0" algn="l" defTabSz="914400" rtl="0" eaLnBrk="1" latinLnBrk="0" hangingPunct="1">
              <a:lnSpc>
                <a:spcPct val="90000"/>
              </a:lnSpc>
              <a:spcBef>
                <a:spcPts val="1000"/>
              </a:spcBef>
              <a:buFontTx/>
              <a:buNone/>
              <a:defRPr sz="1400" b="0" kern="1200">
                <a:solidFill>
                  <a:srgbClr val="898989"/>
                </a:solidFill>
                <a:latin typeface="Coo Hew" pitchFamily="2" charset="0"/>
                <a:ea typeface="Coo Hew" pitchFamily="2" charset="0"/>
                <a:cs typeface="+mn-cs"/>
              </a:defRPr>
            </a:lvl1pPr>
            <a:lvl2pPr marL="685800" indent="-228600" algn="l" defTabSz="914400" rtl="0" eaLnBrk="1" latinLnBrk="0" hangingPunct="1">
              <a:lnSpc>
                <a:spcPct val="90000"/>
              </a:lnSpc>
              <a:spcBef>
                <a:spcPts val="500"/>
              </a:spcBef>
              <a:buFontTx/>
              <a:buBlip>
                <a:blip r:embed="rId2"/>
              </a:buBlip>
              <a:defRPr sz="2400" kern="1200">
                <a:solidFill>
                  <a:schemeClr val="tx1"/>
                </a:solidFill>
                <a:latin typeface="Swis721 Cn BT" panose="020B0506020202030204" pitchFamily="34" charset="0"/>
                <a:ea typeface="+mn-ea"/>
                <a:cs typeface="+mn-cs"/>
              </a:defRPr>
            </a:lvl2pPr>
            <a:lvl3pPr marL="1143000" indent="-228600" algn="l" defTabSz="914400" rtl="0" eaLnBrk="1" latinLnBrk="0" hangingPunct="1">
              <a:lnSpc>
                <a:spcPct val="90000"/>
              </a:lnSpc>
              <a:spcBef>
                <a:spcPts val="500"/>
              </a:spcBef>
              <a:buFontTx/>
              <a:buBlip>
                <a:blip r:embed="rId2"/>
              </a:buBlip>
              <a:defRPr sz="2000" kern="1200">
                <a:solidFill>
                  <a:schemeClr val="tx1"/>
                </a:solidFill>
                <a:latin typeface="Swis721 Cn BT" panose="020B0506020202030204" pitchFamily="34" charset="0"/>
                <a:ea typeface="+mn-ea"/>
                <a:cs typeface="+mn-cs"/>
              </a:defRPr>
            </a:lvl3pPr>
            <a:lvl4pPr marL="1600200" indent="-228600" algn="l" defTabSz="914400" rtl="0" eaLnBrk="1" latinLnBrk="0" hangingPunct="1">
              <a:lnSpc>
                <a:spcPct val="90000"/>
              </a:lnSpc>
              <a:spcBef>
                <a:spcPts val="500"/>
              </a:spcBef>
              <a:buFontTx/>
              <a:buBlip>
                <a:blip r:embed="rId2"/>
              </a:buBlip>
              <a:defRPr sz="1800" kern="1200">
                <a:solidFill>
                  <a:schemeClr val="tx1"/>
                </a:solidFill>
                <a:latin typeface="Swis721 Cn BT" panose="020B0506020202030204" pitchFamily="34" charset="0"/>
                <a:ea typeface="+mn-ea"/>
                <a:cs typeface="+mn-cs"/>
              </a:defRPr>
            </a:lvl4pPr>
            <a:lvl5pPr marL="2057400" indent="-228600" algn="l" defTabSz="914400" rtl="0" eaLnBrk="1" latinLnBrk="0" hangingPunct="1">
              <a:lnSpc>
                <a:spcPct val="90000"/>
              </a:lnSpc>
              <a:spcBef>
                <a:spcPts val="500"/>
              </a:spcBef>
              <a:buFontTx/>
              <a:buBlip>
                <a:blip r:embed="rId2"/>
              </a:buBlip>
              <a:defRPr sz="1800" kern="1200">
                <a:solidFill>
                  <a:schemeClr val="tx1"/>
                </a:solidFill>
                <a:latin typeface="Swis721 Cn BT" panose="020B05060202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spc="70" baseline="0">
                <a:latin typeface="Pathway Gothic One" panose="02000506050000020004" pitchFamily="2" charset="0"/>
              </a:rPr>
              <a:t>PRODUCT</a:t>
            </a:r>
          </a:p>
        </p:txBody>
      </p:sp>
      <p:sp>
        <p:nvSpPr>
          <p:cNvPr id="6" name="Title"/>
          <p:cNvSpPr>
            <a:spLocks noGrp="1"/>
          </p:cNvSpPr>
          <p:nvPr>
            <p:ph type="title" hasCustomPrompt="1"/>
          </p:nvPr>
        </p:nvSpPr>
        <p:spPr>
          <a:xfrm>
            <a:off x="838200" y="300505"/>
            <a:ext cx="10515599" cy="979656"/>
          </a:xfrm>
          <a:prstGeom prst="rect">
            <a:avLst/>
          </a:prstGeom>
        </p:spPr>
        <p:txBody>
          <a:bodyPr anchor="ctr" anchorCtr="0">
            <a:normAutofit/>
          </a:bodyPr>
          <a:lstStyle>
            <a:lvl1pPr>
              <a:defRPr sz="4800" cap="none" normalizeH="0" baseline="0"/>
            </a:lvl1pPr>
          </a:lstStyle>
          <a:p>
            <a:r>
              <a:rPr lang="en-US"/>
              <a:t>Click to Edit Master Title Style</a:t>
            </a:r>
          </a:p>
        </p:txBody>
      </p:sp>
    </p:spTree>
    <p:extLst>
      <p:ext uri="{BB962C8B-B14F-4D97-AF65-F5344CB8AC3E}">
        <p14:creationId xmlns:p14="http://schemas.microsoft.com/office/powerpoint/2010/main" val="355478591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Only">
    <p:spTree>
      <p:nvGrpSpPr>
        <p:cNvPr id="1" name=""/>
        <p:cNvGrpSpPr/>
        <p:nvPr/>
      </p:nvGrpSpPr>
      <p:grpSpPr>
        <a:xfrm>
          <a:off x="0" y="0"/>
          <a:ext cx="0" cy="0"/>
          <a:chOff x="0" y="0"/>
          <a:chExt cx="0" cy="0"/>
        </a:xfrm>
      </p:grpSpPr>
      <p:sp>
        <p:nvSpPr>
          <p:cNvPr id="6" name="Content"/>
          <p:cNvSpPr>
            <a:spLocks noGrp="1"/>
          </p:cNvSpPr>
          <p:nvPr>
            <p:ph type="pic" sz="quarter" idx="10"/>
          </p:nvPr>
        </p:nvSpPr>
        <p:spPr>
          <a:xfrm>
            <a:off x="0" y="-19050"/>
            <a:ext cx="12192000" cy="6877050"/>
          </a:xfrm>
          <a:prstGeom prst="rect">
            <a:avLst/>
          </a:prstGeom>
        </p:spPr>
        <p:txBody>
          <a:bodyPr/>
          <a:lstStyle>
            <a:lvl1pPr marL="0" indent="0">
              <a:buNone/>
              <a:defRPr/>
            </a:lvl1pPr>
          </a:lstStyle>
          <a:p>
            <a:endParaRPr lang="en-US"/>
          </a:p>
        </p:txBody>
      </p:sp>
    </p:spTree>
    <p:extLst>
      <p:ext uri="{BB962C8B-B14F-4D97-AF65-F5344CB8AC3E}">
        <p14:creationId xmlns:p14="http://schemas.microsoft.com/office/powerpoint/2010/main" val="972189531"/>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ideo Bumper Slide">
    <p:spTree>
      <p:nvGrpSpPr>
        <p:cNvPr id="1" name=""/>
        <p:cNvGrpSpPr/>
        <p:nvPr/>
      </p:nvGrpSpPr>
      <p:grpSpPr>
        <a:xfrm>
          <a:off x="0" y="0"/>
          <a:ext cx="0" cy="0"/>
          <a:chOff x="0" y="0"/>
          <a:chExt cx="0" cy="0"/>
        </a:xfrm>
      </p:grpSpPr>
      <p:sp>
        <p:nvSpPr>
          <p:cNvPr id="7" name="Title"/>
          <p:cNvSpPr>
            <a:spLocks noGrp="1"/>
          </p:cNvSpPr>
          <p:nvPr>
            <p:ph type="title" hasCustomPrompt="1"/>
          </p:nvPr>
        </p:nvSpPr>
        <p:spPr>
          <a:xfrm>
            <a:off x="838200" y="300505"/>
            <a:ext cx="10515599" cy="979656"/>
          </a:xfrm>
          <a:prstGeom prst="rect">
            <a:avLst/>
          </a:prstGeom>
        </p:spPr>
        <p:txBody>
          <a:bodyPr anchor="ctr" anchorCtr="0">
            <a:normAutofit/>
          </a:bodyPr>
          <a:lstStyle>
            <a:lvl1pPr>
              <a:defRPr sz="4800" cap="none" normalizeH="0" baseline="0"/>
            </a:lvl1pPr>
          </a:lstStyle>
          <a:p>
            <a:r>
              <a:rPr lang="en-US"/>
              <a:t>Click to Add Video Titles</a:t>
            </a:r>
          </a:p>
        </p:txBody>
      </p:sp>
      <p:sp>
        <p:nvSpPr>
          <p:cNvPr id="6" name="Product"/>
          <p:cNvSpPr>
            <a:spLocks noGrp="1"/>
          </p:cNvSpPr>
          <p:nvPr>
            <p:ph type="body" sz="quarter" idx="12" hasCustomPrompt="1"/>
          </p:nvPr>
        </p:nvSpPr>
        <p:spPr>
          <a:xfrm>
            <a:off x="391094" y="6294040"/>
            <a:ext cx="3666556" cy="278210"/>
          </a:xfrm>
        </p:spPr>
        <p:txBody>
          <a:bodyPr lIns="0" tIns="0" rIns="0" bIns="0" anchor="ctr" anchorCtr="0">
            <a:normAutofit/>
          </a:bodyPr>
          <a:lstStyle>
            <a:lvl1pPr marL="0" indent="0">
              <a:buNone/>
              <a:defRPr sz="1600" b="0" cap="all" spc="70" baseline="0">
                <a:solidFill>
                  <a:schemeClr val="tx2">
                    <a:lumMod val="60000"/>
                    <a:lumOff val="40000"/>
                  </a:schemeClr>
                </a:solidFill>
                <a:latin typeface="Pathway Gothic One" panose="02000506050000020004" pitchFamily="2" charset="0"/>
                <a:ea typeface="Coo Hew" pitchFamily="2" charset="0"/>
              </a:defRPr>
            </a:lvl1pPr>
          </a:lstStyle>
          <a:p>
            <a:pPr lvl="0"/>
            <a:r>
              <a:rPr lang="en-US"/>
              <a:t>PRODUCT</a:t>
            </a:r>
          </a:p>
        </p:txBody>
      </p:sp>
      <p:pic>
        <p:nvPicPr>
          <p:cNvPr id="4" name="Picture 3" descr="A blue lock with a keyhole&#10;&#10;Description automatically generated"/>
          <p:cNvPicPr>
            <a:picLocks noChangeAspect="1"/>
          </p:cNvPicPr>
          <p:nvPr userDrawn="1"/>
        </p:nvPicPr>
        <p:blipFill>
          <a:blip r:embed="rId2"/>
          <a:srcRect/>
          <a:stretch>
            <a:fillRect/>
          </a:stretch>
        </p:blipFill>
        <p:spPr>
          <a:xfrm>
            <a:off x="2704405" y="1550719"/>
            <a:ext cx="6783187" cy="4239492"/>
          </a:xfrm>
          <a:prstGeom prst="rect">
            <a:avLst/>
          </a:prstGeom>
        </p:spPr>
      </p:pic>
    </p:spTree>
    <p:extLst>
      <p:ext uri="{BB962C8B-B14F-4D97-AF65-F5344CB8AC3E}">
        <p14:creationId xmlns:p14="http://schemas.microsoft.com/office/powerpoint/2010/main" val="1816966046"/>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Shape"/>
          <p:cNvSpPr/>
          <p:nvPr/>
        </p:nvSpPr>
        <p:spPr>
          <a:xfrm>
            <a:off x="0" y="1"/>
            <a:ext cx="4506012" cy="6858000"/>
          </a:xfrm>
          <a:prstGeom prst="rect">
            <a:avLst/>
          </a:prstGeom>
          <a:solidFill>
            <a:srgbClr val="3338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58" rtl="0" eaLnBrk="1" fontAlgn="auto" latinLnBrk="0" hangingPunct="1">
              <a:lnSpc>
                <a:spcPct val="100000"/>
              </a:lnSpc>
              <a:spcBef>
                <a:spcPct val="0"/>
              </a:spcBef>
              <a:spcAft>
                <a:spcPct val="0"/>
              </a:spcAft>
              <a:buClrTx/>
              <a:buSzTx/>
              <a:buFontTx/>
              <a:buNone/>
              <a:defRPr/>
            </a:pPr>
            <a:endParaRPr kumimoji="0" lang="en-US" sz="1100" b="0" i="0" u="none" strike="noStrike" kern="1200" cap="none" spc="0" normalizeH="0" baseline="0" noProof="0">
              <a:ln>
                <a:noFill/>
              </a:ln>
              <a:solidFill>
                <a:prstClr val="white"/>
              </a:solidFill>
              <a:effectLst/>
              <a:uLnTx/>
              <a:uFillTx/>
              <a:latin typeface="Roboto"/>
              <a:ea typeface="+mn-ea"/>
              <a:cs typeface="+mn-cs"/>
            </a:endParaRPr>
          </a:p>
        </p:txBody>
      </p:sp>
      <p:sp>
        <p:nvSpPr>
          <p:cNvPr id="7" name="Title"/>
          <p:cNvSpPr>
            <a:spLocks noGrp="1"/>
          </p:cNvSpPr>
          <p:nvPr>
            <p:ph type="ctrTitle" hasCustomPrompt="1"/>
            <p:custDataLst>
              <p:tags r:id="rId1"/>
            </p:custDataLst>
          </p:nvPr>
        </p:nvSpPr>
        <p:spPr>
          <a:xfrm>
            <a:off x="391093" y="1368557"/>
            <a:ext cx="3666557" cy="4120888"/>
          </a:xfrm>
          <a:prstGeom prst="rect">
            <a:avLst/>
          </a:prstGeom>
          <a:effectLst/>
        </p:spPr>
        <p:txBody>
          <a:bodyPr lIns="0" tIns="0" rIns="0" bIns="0" anchor="t" anchorCtr="0">
            <a:noAutofit/>
          </a:bodyPr>
          <a:lstStyle>
            <a:lvl1pPr algn="l">
              <a:defRPr sz="5000" baseline="0">
                <a:solidFill>
                  <a:schemeClr val="bg1"/>
                </a:solidFill>
                <a:latin typeface="Kepler Std" panose="0204060306070A060204" pitchFamily="18" charset="0"/>
              </a:defRPr>
            </a:lvl1pPr>
          </a:lstStyle>
          <a:p>
            <a:pPr>
              <a:lnSpc>
                <a:spcPct val="70000"/>
              </a:lnSpc>
            </a:pPr>
            <a:r>
              <a:rPr lang="en-US">
                <a:solidFill>
                  <a:schemeClr val="bg1"/>
                </a:solidFill>
              </a:rPr>
              <a:t>Title</a:t>
            </a:r>
            <a:endParaRPr lang="en-US" sz="12000" b="1">
              <a:solidFill>
                <a:schemeClr val="bg1"/>
              </a:solidFill>
            </a:endParaRPr>
          </a:p>
        </p:txBody>
      </p:sp>
      <p:sp>
        <p:nvSpPr>
          <p:cNvPr id="16" name="Index"/>
          <p:cNvSpPr>
            <a:spLocks noGrp="1"/>
          </p:cNvSpPr>
          <p:nvPr>
            <p:ph type="body" sz="quarter" idx="10" hasCustomPrompt="1"/>
          </p:nvPr>
        </p:nvSpPr>
        <p:spPr>
          <a:xfrm>
            <a:off x="391095" y="416187"/>
            <a:ext cx="581494" cy="479163"/>
          </a:xfrm>
          <a:ln w="12700">
            <a:solidFill>
              <a:schemeClr val="tx2">
                <a:lumMod val="60000"/>
                <a:lumOff val="40000"/>
              </a:schemeClr>
            </a:solidFill>
          </a:ln>
        </p:spPr>
        <p:txBody>
          <a:bodyPr lIns="91440" tIns="182880" rIns="91440" bIns="182880" anchor="ctr" anchorCtr="0">
            <a:noAutofit/>
          </a:bodyPr>
          <a:lstStyle>
            <a:lvl1pPr marL="0" indent="0" algn="ctr">
              <a:buNone/>
              <a:defRPr sz="1600" b="1">
                <a:solidFill>
                  <a:schemeClr val="bg1"/>
                </a:solidFill>
                <a:latin typeface="Kepler Std" panose="0204060306070A060204" pitchFamily="18" charset="0"/>
              </a:defRPr>
            </a:lvl1pPr>
          </a:lstStyle>
          <a:p>
            <a:pPr lvl="0"/>
            <a:r>
              <a:rPr lang="en-US"/>
              <a:t>Index</a:t>
            </a:r>
          </a:p>
        </p:txBody>
      </p:sp>
      <p:sp>
        <p:nvSpPr>
          <p:cNvPr id="3" name="Module"/>
          <p:cNvSpPr>
            <a:spLocks noGrp="1"/>
          </p:cNvSpPr>
          <p:nvPr>
            <p:ph type="body" sz="quarter" idx="11" hasCustomPrompt="1"/>
          </p:nvPr>
        </p:nvSpPr>
        <p:spPr>
          <a:xfrm>
            <a:off x="1088966" y="420890"/>
            <a:ext cx="2968683" cy="474460"/>
          </a:xfrm>
        </p:spPr>
        <p:txBody>
          <a:bodyPr lIns="0" tIns="0" rIns="0" bIns="0" anchor="ctr" anchorCtr="0">
            <a:noAutofit/>
          </a:bodyPr>
          <a:lstStyle>
            <a:lvl1pPr marL="0" indent="0" algn="l">
              <a:lnSpc>
                <a:spcPct val="80000"/>
              </a:lnSpc>
              <a:buNone/>
              <a:defRPr sz="1800" cap="all" spc="70" baseline="0">
                <a:solidFill>
                  <a:srgbClr val="FCBA33"/>
                </a:solidFill>
                <a:latin typeface="Pathway Gothic One" panose="02000506050000020004" pitchFamily="2" charset="0"/>
                <a:ea typeface="Coo Hew" pitchFamily="2" charset="0"/>
              </a:defRPr>
            </a:lvl1pPr>
          </a:lstStyle>
          <a:p>
            <a:pPr lvl="0"/>
            <a:r>
              <a:rPr lang="en-US"/>
              <a:t>MODULE</a:t>
            </a:r>
          </a:p>
        </p:txBody>
      </p:sp>
      <p:sp>
        <p:nvSpPr>
          <p:cNvPr id="4" name="Product"/>
          <p:cNvSpPr>
            <a:spLocks noGrp="1"/>
          </p:cNvSpPr>
          <p:nvPr>
            <p:ph type="body" sz="quarter" idx="12" hasCustomPrompt="1"/>
          </p:nvPr>
        </p:nvSpPr>
        <p:spPr>
          <a:xfrm>
            <a:off x="391094" y="6294040"/>
            <a:ext cx="3666556" cy="278210"/>
          </a:xfrm>
        </p:spPr>
        <p:txBody>
          <a:bodyPr lIns="0" tIns="0" rIns="0" bIns="0" anchor="ctr" anchorCtr="0">
            <a:normAutofit/>
          </a:bodyPr>
          <a:lstStyle>
            <a:lvl1pPr marL="0" indent="0">
              <a:buNone/>
              <a:defRPr sz="1600" b="0" cap="all" spc="70" baseline="0">
                <a:solidFill>
                  <a:schemeClr val="tx2">
                    <a:lumMod val="60000"/>
                    <a:lumOff val="40000"/>
                  </a:schemeClr>
                </a:solidFill>
                <a:latin typeface="Pathway Gothic One" panose="02000506050000020004" pitchFamily="2" charset="0"/>
                <a:ea typeface="Coo Hew" pitchFamily="2" charset="0"/>
              </a:defRPr>
            </a:lvl1pPr>
          </a:lstStyle>
          <a:p>
            <a:pPr lvl="0"/>
            <a:r>
              <a:rPr lang="en-US"/>
              <a:t>PRODUCT</a:t>
            </a:r>
          </a:p>
        </p:txBody>
      </p:sp>
    </p:spTree>
    <p:extLst>
      <p:ext uri="{BB962C8B-B14F-4D97-AF65-F5344CB8AC3E}">
        <p14:creationId xmlns:p14="http://schemas.microsoft.com/office/powerpoint/2010/main" val="1566418947"/>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308C6-486D-EE3B-D532-7AD34A82E5DF}"/>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3FC5D8-BFD5-17EF-FB92-6FA52F3C64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599247423"/>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heme" Target="../theme/theme2.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3" name="Content"/>
          <p:cNvSpPr>
            <a:spLocks noGrp="1"/>
          </p:cNvSpPr>
          <p:nvPr>
            <p:ph type="body" idx="1"/>
            <p:custDataLst>
              <p:tags r:id="rId8"/>
            </p:custDataLst>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232407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8" r:id="rId3"/>
    <p:sldLayoutId id="2147483679" r:id="rId4"/>
    <p:sldLayoutId id="2147483680" r:id="rId5"/>
    <p:sldLayoutId id="2147483677" r:id="rId6"/>
  </p:sldLayoutIdLst>
  <p:transition/>
  <p:txStyles>
    <p:titleStyle>
      <a:lvl1pPr algn="l" defTabSz="914400" rtl="0" eaLnBrk="1" latinLnBrk="0" hangingPunct="1">
        <a:lnSpc>
          <a:spcPct val="90000"/>
        </a:lnSpc>
        <a:spcBef>
          <a:spcPct val="0"/>
        </a:spcBef>
        <a:buNone/>
        <a:defRPr sz="4400" b="1" kern="1200" baseline="0">
          <a:solidFill>
            <a:schemeClr val="tx1"/>
          </a:solidFill>
          <a:latin typeface="Kepler Std" panose="0204060306070A060204" pitchFamily="18" charset="0"/>
          <a:ea typeface="+mj-ea"/>
          <a:cs typeface="+mj-cs"/>
        </a:defRPr>
      </a:lvl1pPr>
    </p:titleStyle>
    <p:bodyStyle>
      <a:lvl1pPr marL="228600" indent="-228600" algn="l" defTabSz="914400" rtl="0" eaLnBrk="1" latinLnBrk="0" hangingPunct="1">
        <a:lnSpc>
          <a:spcPct val="90000"/>
        </a:lnSpc>
        <a:spcBef>
          <a:spcPts val="1000"/>
        </a:spcBef>
        <a:buFontTx/>
        <a:buBlip>
          <a:blip r:embed="rId10"/>
        </a:buBlip>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Tx/>
        <a:buBlip>
          <a:blip r:embed="rId10"/>
        </a:buBlip>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Tx/>
        <a:buBlip>
          <a:blip r:embed="rId10"/>
        </a:buBlip>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Tx/>
        <a:buBlip>
          <a:blip r:embed="rId10"/>
        </a:buBlip>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Tx/>
        <a:buBlip>
          <a:blip r:embed="rId10"/>
        </a:buBlip>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3" name="Content"/>
          <p:cNvSpPr>
            <a:spLocks noGrp="1"/>
          </p:cNvSpPr>
          <p:nvPr>
            <p:ph type="body" idx="1"/>
            <p:custDataLst>
              <p:tags r:id="rId3"/>
            </p:custDataLst>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6519445"/>
      </p:ext>
    </p:extLst>
  </p:cSld>
  <p:clrMap bg1="lt1" tx1="dk1" bg2="lt2" tx2="dk2" accent1="accent1" accent2="accent2" accent3="accent3" accent4="accent4" accent5="accent5" accent6="accent6" hlink="hlink" folHlink="folHlink"/>
  <p:sldLayoutIdLst>
    <p:sldLayoutId id="2147483682" r:id="rId1"/>
  </p:sldLayoutIdLst>
  <p:transition/>
  <p:txStyles>
    <p:titleStyle>
      <a:lvl1pPr algn="l" defTabSz="914400" rtl="0" eaLnBrk="1" latinLnBrk="0" hangingPunct="1">
        <a:lnSpc>
          <a:spcPct val="90000"/>
        </a:lnSpc>
        <a:spcBef>
          <a:spcPct val="0"/>
        </a:spcBef>
        <a:buNone/>
        <a:defRPr sz="4400" b="1" kern="1200" baseline="0">
          <a:solidFill>
            <a:schemeClr val="tx1"/>
          </a:solidFill>
          <a:latin typeface="Kepler Std" panose="0204060306070A060204" pitchFamily="18" charset="0"/>
          <a:ea typeface="+mj-ea"/>
          <a:cs typeface="+mj-cs"/>
        </a:defRPr>
      </a:lvl1pPr>
    </p:titleStyle>
    <p:bodyStyle>
      <a:lvl1pPr marL="228600" indent="-228600" algn="l" defTabSz="914400" rtl="0" eaLnBrk="1" latinLnBrk="0" hangingPunct="1">
        <a:lnSpc>
          <a:spcPct val="90000"/>
        </a:lnSpc>
        <a:spcBef>
          <a:spcPts val="1000"/>
        </a:spcBef>
        <a:buFontTx/>
        <a:buBlip>
          <a:blip r:embed="rId5"/>
        </a:buBlip>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Tx/>
        <a:buBlip>
          <a:blip r:embed="rId5"/>
        </a:buBlip>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Tx/>
        <a:buBlip>
          <a:blip r:embed="rId5"/>
        </a:buBlip>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Tx/>
        <a:buBlip>
          <a:blip r:embed="rId5"/>
        </a:buBlip>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Tx/>
        <a:buBlip>
          <a:blip r:embed="rId5"/>
        </a:buBlip>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hasCustomPrompt="1"/>
          </p:nvPr>
        </p:nvSpPr>
        <p:spPr/>
        <p:txBody>
          <a:bodyPr/>
          <a:lstStyle/>
          <a:p>
            <a:r>
              <a:rPr lang="en-US" dirty="0"/>
              <a:t>Security Concepts</a:t>
            </a:r>
          </a:p>
        </p:txBody>
      </p:sp>
      <p:sp>
        <p:nvSpPr>
          <p:cNvPr id="5" name="Product"/>
          <p:cNvSpPr>
            <a:spLocks noGrp="1"/>
          </p:cNvSpPr>
          <p:nvPr>
            <p:ph type="body" sz="quarter" idx="12" hasCustomPrompt="1"/>
          </p:nvPr>
        </p:nvSpPr>
        <p:spPr/>
        <p:txBody>
          <a:bodyPr/>
          <a:lstStyle/>
          <a:p>
            <a:r>
              <a:rPr lang="en-US"/>
              <a:t>Security Pro</a:t>
            </a:r>
          </a:p>
        </p:txBody>
      </p:sp>
      <p:sp>
        <p:nvSpPr>
          <p:cNvPr id="10" name="Module">
            <a:extLst>
              <a:ext uri="{FF2B5EF4-FFF2-40B4-BE49-F238E27FC236}">
                <a16:creationId xmlns:a16="http://schemas.microsoft.com/office/drawing/2014/main" id="{2C1C1084-3580-3A1B-C1A6-07237DD88BD8}"/>
              </a:ext>
              <a:ext uri="{C183D7F6-B498-43B3-948B-1728B52AA6E4}">
                <adec:decorative xmlns:adec="http://schemas.microsoft.com/office/drawing/2017/decorative" val="1"/>
              </a:ext>
            </a:extLst>
          </p:cNvPr>
          <p:cNvSpPr txBox="1">
            <a:spLocks/>
          </p:cNvSpPr>
          <p:nvPr/>
        </p:nvSpPr>
        <p:spPr>
          <a:xfrm>
            <a:off x="391093" y="491800"/>
            <a:ext cx="2968683" cy="474460"/>
          </a:xfrm>
          <a:prstGeom prst="rect">
            <a:avLst/>
          </a:prstGeom>
        </p:spPr>
        <p:txBody>
          <a:bodyPr vert="horz" lIns="0" tIns="0" rIns="0" bIns="0" rtlCol="0" anchor="ctr" anchorCtr="0">
            <a:noAutofit/>
          </a:bodyPr>
          <a:lstStyle>
            <a:lvl1pPr marL="0" indent="0" algn="l" defTabSz="914400" rtl="0" eaLnBrk="1" latinLnBrk="0" hangingPunct="1">
              <a:lnSpc>
                <a:spcPct val="80000"/>
              </a:lnSpc>
              <a:spcBef>
                <a:spcPts val="1000"/>
              </a:spcBef>
              <a:buFontTx/>
              <a:buNone/>
              <a:defRPr sz="1800" kern="1200" cap="all" spc="70" baseline="0">
                <a:solidFill>
                  <a:srgbClr val="FCBA33"/>
                </a:solidFill>
                <a:latin typeface="Pathway Gothic One" panose="02000506050000020004" pitchFamily="2" charset="0"/>
                <a:ea typeface="Coo Hew" pitchFamily="2" charset="0"/>
                <a:cs typeface="+mn-cs"/>
              </a:defRPr>
            </a:lvl1pPr>
            <a:lvl2pPr marL="685800" indent="-228600" algn="l" defTabSz="914400" rtl="0" eaLnBrk="1" latinLnBrk="0" hangingPunct="1">
              <a:lnSpc>
                <a:spcPct val="90000"/>
              </a:lnSpc>
              <a:spcBef>
                <a:spcPts val="500"/>
              </a:spcBef>
              <a:buFontTx/>
              <a:buBlip>
                <a:blip r:embed="rId2"/>
              </a:buBlip>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Tx/>
              <a:buBlip>
                <a:blip r:embed="rId2"/>
              </a:buBlip>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Tx/>
              <a:buBlip>
                <a:blip r:embed="rId2"/>
              </a:buBlip>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Tx/>
              <a:buBlip>
                <a:blip r:embed="rId2"/>
              </a:buBlip>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4800" dirty="0"/>
              <a:t>Chapter 1</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Security Concepts</a:t>
            </a:r>
          </a:p>
        </p:txBody>
      </p:sp>
      <p:sp>
        <p:nvSpPr>
          <p:cNvPr id="2" name="Content"/>
          <p:cNvSpPr>
            <a:spLocks noGrp="1"/>
          </p:cNvSpPr>
          <p:nvPr>
            <p:ph idx="1" hasCustomPrompt="1"/>
          </p:nvPr>
        </p:nvSpPr>
        <p:spPr/>
        <p:txBody>
          <a:bodyPr/>
          <a:lstStyle/>
          <a:p>
            <a:r>
              <a:rPr lang="en-US"/>
              <a:t>Assets
Threats
Threat agents
Vulnerability</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Security Concepts</a:t>
            </a:r>
          </a:p>
        </p:txBody>
      </p:sp>
      <p:sp>
        <p:nvSpPr>
          <p:cNvPr id="4" name="Product"/>
          <p:cNvSpPr>
            <a:spLocks noGrp="1"/>
          </p:cNvSpPr>
          <p:nvPr>
            <p:ph type="body" sz="quarter" idx="12" hasCustomPrompt="1"/>
          </p:nvPr>
        </p:nvSpPr>
        <p:spPr/>
        <p:txBody>
          <a:bodyPr/>
          <a:lstStyle/>
          <a:p>
            <a:r>
              <a:rPr lang="en-US"/>
              <a:t>Security Pro</a:t>
            </a:r>
          </a:p>
        </p:txBody>
      </p:sp>
      <p:pic>
        <p:nvPicPr>
          <p:cNvPr id="5" name="New picture" descr="Illustration of Security Concepts"/>
          <p:cNvPicPr/>
          <p:nvPr/>
        </p:nvPicPr>
        <p:blipFill>
          <a:blip r:embed="rId2"/>
          <a:srcRect/>
          <a:stretch>
            <a:fillRect/>
          </a:stretch>
        </p:blipFill>
        <p:spPr>
          <a:xfrm>
            <a:off x="1579118" y="1280160"/>
            <a:ext cx="8902700" cy="5013880"/>
          </a:xfrm>
          <a:prstGeom prst="rect">
            <a:avLst/>
          </a:prstGeom>
          <a:ln>
            <a:solidFill>
              <a:schemeClr val="tx2">
                <a:lumMod val="60000"/>
                <a:lumOff val="40000"/>
              </a:schemeClr>
            </a:solidFill>
          </a:ln>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Security Concepts</a:t>
            </a:r>
          </a:p>
        </p:txBody>
      </p:sp>
      <p:sp>
        <p:nvSpPr>
          <p:cNvPr id="2" name="Content"/>
          <p:cNvSpPr>
            <a:spLocks noGrp="1"/>
          </p:cNvSpPr>
          <p:nvPr>
            <p:ph idx="1" hasCustomPrompt="1"/>
          </p:nvPr>
        </p:nvSpPr>
        <p:spPr/>
        <p:txBody>
          <a:bodyPr/>
          <a:lstStyle/>
          <a:p>
            <a:r>
              <a:rPr lang="en-US"/>
              <a:t>Assets
Threats
Threat agents
Vulnerability
Exploit</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Class Discussion</a:t>
            </a:r>
          </a:p>
        </p:txBody>
      </p:sp>
      <p:sp>
        <p:nvSpPr>
          <p:cNvPr id="2" name="Content"/>
          <p:cNvSpPr>
            <a:spLocks noGrp="1"/>
          </p:cNvSpPr>
          <p:nvPr>
            <p:ph idx="1" hasCustomPrompt="1"/>
          </p:nvPr>
        </p:nvSpPr>
        <p:spPr/>
        <p:txBody>
          <a:bodyPr/>
          <a:lstStyle/>
          <a:p>
            <a:r>
              <a:rPr lang="en-US"/>
              <a:t>What is information security?
What challenges does a security professional face?
What aspects create a proactive approach to security?
What is the difference between integrity and non-repudiation?
What are the three main goals of the CIA of Security?
What are the key components of risk management?
What are the three types of threat agents?</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hasCustomPrompt="1"/>
          </p:nvPr>
        </p:nvSpPr>
        <p:spPr/>
        <p:txBody>
          <a:bodyPr/>
          <a:lstStyle/>
          <a:p>
            <a:r>
              <a:rPr lang="en-US"/>
              <a:t>Security Controls</a:t>
            </a:r>
          </a:p>
        </p:txBody>
      </p:sp>
      <p:sp>
        <p:nvSpPr>
          <p:cNvPr id="3" name="Index"/>
          <p:cNvSpPr>
            <a:spLocks noGrp="1"/>
          </p:cNvSpPr>
          <p:nvPr>
            <p:ph type="body" sz="quarter" idx="10" hasCustomPrompt="1"/>
          </p:nvPr>
        </p:nvSpPr>
        <p:spPr/>
        <p:txBody>
          <a:bodyPr/>
          <a:lstStyle/>
          <a:p>
            <a:r>
              <a:rPr lang="en-US"/>
              <a:t>1.2</a:t>
            </a:r>
          </a:p>
        </p:txBody>
      </p:sp>
      <p:sp>
        <p:nvSpPr>
          <p:cNvPr id="4" name="Module"/>
          <p:cNvSpPr>
            <a:spLocks noGrp="1"/>
          </p:cNvSpPr>
          <p:nvPr>
            <p:ph type="body" sz="quarter" idx="11" hasCustomPrompt="1"/>
          </p:nvPr>
        </p:nvSpPr>
        <p:spPr/>
        <p:txBody>
          <a:bodyPr/>
          <a:lstStyle/>
          <a:p>
            <a:r>
              <a:rPr lang="en-US"/>
              <a:t>Security Concepts</a:t>
            </a:r>
          </a:p>
        </p:txBody>
      </p:sp>
      <p:sp>
        <p:nvSpPr>
          <p:cNvPr id="5"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Key Terms</a:t>
            </a:r>
          </a:p>
        </p:txBody>
      </p:sp>
      <p:sp>
        <p:nvSpPr>
          <p:cNvPr id="2" name="Content"/>
          <p:cNvSpPr>
            <a:spLocks noGrp="1"/>
          </p:cNvSpPr>
          <p:nvPr>
            <p:ph idx="1" hasCustomPrompt="1"/>
          </p:nvPr>
        </p:nvSpPr>
        <p:spPr/>
        <p:txBody>
          <a:bodyPr numCol="2"/>
          <a:lstStyle/>
          <a:p>
            <a:r>
              <a:rPr lang="en-US" dirty="0"/>
              <a:t>Security control
Managerial
Operational
Technical
Physical
Preventive
Access control lists (ACLs)
Detective
Corrective
Directive
Deterrent
Compensating
Chief Information Officer (CIO)
Chief Technology Officer (CTO)
Chief Security Officer (CSO)
Information Systems Security Officer (ISSO)</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Key Definitions</a:t>
            </a:r>
          </a:p>
        </p:txBody>
      </p:sp>
      <p:sp>
        <p:nvSpPr>
          <p:cNvPr id="2" name="Content"/>
          <p:cNvSpPr>
            <a:spLocks noGrp="1"/>
          </p:cNvSpPr>
          <p:nvPr>
            <p:ph idx="1" hasCustomPrompt="1"/>
          </p:nvPr>
        </p:nvSpPr>
        <p:spPr/>
        <p:txBody>
          <a:bodyPr vert="horz" lIns="91440" tIns="45720" rIns="91440" bIns="45720" rtlCol="0" anchor="t">
            <a:normAutofit lnSpcReduction="10000"/>
          </a:bodyPr>
          <a:lstStyle/>
          <a:p>
            <a:r>
              <a:rPr b="1" dirty="0"/>
              <a:t>Security control: </a:t>
            </a:r>
            <a:r>
              <a:rPr dirty="0"/>
              <a:t>A technology or procedure put in place to mitigate vulnerabilities and risk and to ensure the confidentiality, integrity, and availability (CIA) of information.</a:t>
            </a:r>
            <a:r>
              <a:rPr b="1" dirty="0"/>
              <a:t>
Managerial: </a:t>
            </a:r>
            <a:r>
              <a:rPr dirty="0"/>
              <a:t>A category of security control that provides oversight of information systems.</a:t>
            </a:r>
            <a:r>
              <a:rPr b="1" dirty="0"/>
              <a:t>
Operational: </a:t>
            </a:r>
            <a:r>
              <a:rPr dirty="0"/>
              <a:t>A category of security control that is implemented by people.</a:t>
            </a:r>
            <a:r>
              <a:rPr b="1" dirty="0"/>
              <a:t>
Technical: </a:t>
            </a:r>
            <a:r>
              <a:rPr dirty="0"/>
              <a:t>A category of security control that is implemented as a system.</a:t>
            </a:r>
            <a:endParaRPr lang="en-US" dirty="0"/>
          </a:p>
          <a:p>
            <a:r>
              <a:rPr lang="en-US" b="1" dirty="0">
                <a:latin typeface="Roboto"/>
                <a:ea typeface="Roboto"/>
                <a:cs typeface="Roboto"/>
              </a:rPr>
              <a:t>Physical: </a:t>
            </a:r>
            <a:r>
              <a:rPr lang="en-US" dirty="0">
                <a:latin typeface="Roboto"/>
                <a:ea typeface="Roboto"/>
                <a:cs typeface="Roboto"/>
              </a:rPr>
              <a:t>A category of security control that is implemented by hardware used to deter or detect, such as alarms, gateways, locks, lighting, and security cameras.</a:t>
            </a:r>
            <a:endParaRPr dirty="0">
              <a:latin typeface="Roboto"/>
              <a:ea typeface="Roboto"/>
              <a:cs typeface="Roboto"/>
            </a:endParaRP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Key Definitions</a:t>
            </a:r>
          </a:p>
        </p:txBody>
      </p:sp>
      <p:sp>
        <p:nvSpPr>
          <p:cNvPr id="2" name="Content"/>
          <p:cNvSpPr>
            <a:spLocks noGrp="1"/>
          </p:cNvSpPr>
          <p:nvPr>
            <p:ph idx="1" hasCustomPrompt="1"/>
          </p:nvPr>
        </p:nvSpPr>
        <p:spPr/>
        <p:txBody>
          <a:bodyPr>
            <a:normAutofit fontScale="92500" lnSpcReduction="10000"/>
          </a:bodyPr>
          <a:lstStyle/>
          <a:p>
            <a:r>
              <a:rPr b="1" dirty="0"/>
              <a:t>Preventive: </a:t>
            </a:r>
            <a:r>
              <a:rPr dirty="0"/>
              <a:t>A type of security control that acts before an incident to eliminate or reduce the likelihood that an attack can succeed.</a:t>
            </a:r>
            <a:r>
              <a:rPr b="1" dirty="0"/>
              <a:t>
Access control lists (ACLs): </a:t>
            </a:r>
            <a:r>
              <a:rPr dirty="0"/>
              <a:t>The collection of access control entries (ACEs) that determines which subjects (user accounts, host IP addresses, and so on) are allowed or denied access to the object and the privileges given (read-only, read/write, and so on).</a:t>
            </a:r>
            <a:r>
              <a:rPr b="1" dirty="0"/>
              <a:t>
Detective: </a:t>
            </a:r>
            <a:r>
              <a:rPr dirty="0"/>
              <a:t>A type of security control that acts during an incident to identify or record that it is happening.</a:t>
            </a:r>
            <a:r>
              <a:rPr b="1" dirty="0"/>
              <a:t>
</a:t>
            </a:r>
            <a:r>
              <a:rPr lang="en-US" b="1" dirty="0"/>
              <a:t>Corrective: </a:t>
            </a:r>
            <a:r>
              <a:rPr lang="en-US" dirty="0"/>
              <a:t>A type of security control that acts after an incident to eliminate or minimize its impact.</a:t>
            </a:r>
            <a:r>
              <a:rPr lang="en-US" b="1" dirty="0"/>
              <a:t>
Directive: </a:t>
            </a:r>
            <a:r>
              <a:rPr lang="en-US" dirty="0"/>
              <a:t>A type of control that enforces a rule of behavior through a policy or contract.</a:t>
            </a:r>
            <a:endParaRPr dirty="0"/>
          </a:p>
        </p:txBody>
      </p:sp>
      <p:sp>
        <p:nvSpPr>
          <p:cNvPr id="3" name="Product"/>
          <p:cNvSpPr>
            <a:spLocks noGrp="1"/>
          </p:cNvSpPr>
          <p:nvPr>
            <p:ph type="body" sz="quarter" idx="12" hasCustomPrompt="1"/>
          </p:nvPr>
        </p:nvSpPr>
        <p:spPr/>
        <p:txBody>
          <a:bodyPr/>
          <a:lstStyle/>
          <a:p>
            <a:r>
              <a:rPr lang="en-US"/>
              <a:t>Security Pro</a:t>
            </a:r>
          </a:p>
        </p:txBody>
      </p:sp>
    </p:spTree>
    <p:extLst>
      <p:ext uri="{BB962C8B-B14F-4D97-AF65-F5344CB8AC3E}">
        <p14:creationId xmlns:p14="http://schemas.microsoft.com/office/powerpoint/2010/main" val="3960654145"/>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Key Definitions</a:t>
            </a:r>
          </a:p>
        </p:txBody>
      </p:sp>
      <p:sp>
        <p:nvSpPr>
          <p:cNvPr id="2" name="Content"/>
          <p:cNvSpPr>
            <a:spLocks noGrp="1"/>
          </p:cNvSpPr>
          <p:nvPr>
            <p:ph idx="1" hasCustomPrompt="1"/>
          </p:nvPr>
        </p:nvSpPr>
        <p:spPr/>
        <p:txBody>
          <a:bodyPr>
            <a:normAutofit fontScale="85000" lnSpcReduction="10000"/>
          </a:bodyPr>
          <a:lstStyle/>
          <a:p>
            <a:r>
              <a:rPr b="1" dirty="0"/>
              <a:t>Deterrent: </a:t>
            </a:r>
            <a:r>
              <a:rPr dirty="0"/>
              <a:t>A type of security control that discourages intrusion attempts.</a:t>
            </a:r>
            <a:r>
              <a:rPr b="1" dirty="0"/>
              <a:t>
Compensating: </a:t>
            </a:r>
            <a:r>
              <a:rPr dirty="0"/>
              <a:t>A security measure that takes on risk mitigation when a primary control fails or cannot completely meet expectations.</a:t>
            </a:r>
            <a:r>
              <a:rPr b="1" dirty="0"/>
              <a:t>
Chief Information Officer (CIO): </a:t>
            </a:r>
            <a:r>
              <a:rPr dirty="0"/>
              <a:t>A company officer with the primary responsibility of managing information technology assets and procedures.</a:t>
            </a:r>
            <a:r>
              <a:rPr b="1" dirty="0"/>
              <a:t>
Chief Technology Officer (CTO): </a:t>
            </a:r>
            <a:r>
              <a:rPr dirty="0"/>
              <a:t>A company officer with the primary role of making effective use of new and emerging computing platforms and innovations.</a:t>
            </a:r>
            <a:r>
              <a:rPr b="1" dirty="0"/>
              <a:t>
Chief Security Officer (CSO): </a:t>
            </a:r>
            <a:r>
              <a:rPr dirty="0"/>
              <a:t>Typically, the job title of the person with overall responsibility for information assurance and systems security.</a:t>
            </a:r>
            <a:r>
              <a:rPr b="1" dirty="0"/>
              <a:t>
Information Systems Security Officer (ISSO): </a:t>
            </a:r>
            <a:r>
              <a:rPr dirty="0"/>
              <a:t>Organizational role with technical responsibilities for implementation of security policies, frameworks, and controls.</a:t>
            </a:r>
          </a:p>
        </p:txBody>
      </p:sp>
      <p:sp>
        <p:nvSpPr>
          <p:cNvPr id="3" name="Product"/>
          <p:cNvSpPr>
            <a:spLocks noGrp="1"/>
          </p:cNvSpPr>
          <p:nvPr>
            <p:ph type="body" sz="quarter" idx="12" hasCustomPrompt="1"/>
          </p:nvPr>
        </p:nvSpPr>
        <p:spPr/>
        <p:txBody>
          <a:bodyPr/>
          <a:lstStyle/>
          <a:p>
            <a:r>
              <a:rPr lang="en-US"/>
              <a:t>Security Pro</a:t>
            </a:r>
          </a:p>
        </p:txBody>
      </p:sp>
    </p:spTree>
    <p:extLst>
      <p:ext uri="{BB962C8B-B14F-4D97-AF65-F5344CB8AC3E}">
        <p14:creationId xmlns:p14="http://schemas.microsoft.com/office/powerpoint/2010/main" val="300171862"/>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Control Categories and Types</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hasCustomPrompt="1"/>
          </p:nvPr>
        </p:nvSpPr>
        <p:spPr/>
        <p:txBody>
          <a:bodyPr/>
          <a:lstStyle/>
          <a:p>
            <a:r>
              <a:rPr lang="en-US"/>
              <a:t>Security Introduction</a:t>
            </a:r>
          </a:p>
        </p:txBody>
      </p:sp>
      <p:sp>
        <p:nvSpPr>
          <p:cNvPr id="3" name="Index"/>
          <p:cNvSpPr>
            <a:spLocks noGrp="1"/>
          </p:cNvSpPr>
          <p:nvPr>
            <p:ph type="body" sz="quarter" idx="10" hasCustomPrompt="1"/>
          </p:nvPr>
        </p:nvSpPr>
        <p:spPr/>
        <p:txBody>
          <a:bodyPr/>
          <a:lstStyle/>
          <a:p>
            <a:r>
              <a:rPr lang="en-US" dirty="0"/>
              <a:t>1.1</a:t>
            </a:r>
          </a:p>
        </p:txBody>
      </p:sp>
      <p:sp>
        <p:nvSpPr>
          <p:cNvPr id="4" name="Module"/>
          <p:cNvSpPr>
            <a:spLocks noGrp="1"/>
          </p:cNvSpPr>
          <p:nvPr>
            <p:ph type="body" sz="quarter" idx="11" hasCustomPrompt="1"/>
          </p:nvPr>
        </p:nvSpPr>
        <p:spPr/>
        <p:txBody>
          <a:bodyPr/>
          <a:lstStyle/>
          <a:p>
            <a:r>
              <a:rPr lang="en-US"/>
              <a:t>Security Concepts</a:t>
            </a:r>
          </a:p>
        </p:txBody>
      </p:sp>
      <p:sp>
        <p:nvSpPr>
          <p:cNvPr id="5" name="Product"/>
          <p:cNvSpPr>
            <a:spLocks noGrp="1"/>
          </p:cNvSpPr>
          <p:nvPr>
            <p:ph type="body" sz="quarter" idx="12" hasCustomPrompt="1"/>
          </p:nvPr>
        </p:nvSpPr>
        <p:spPr/>
        <p:txBody>
          <a:bodyPr/>
          <a:lstStyle/>
          <a:p>
            <a:r>
              <a:rPr lang="en-US"/>
              <a:t>Security Pro</a:t>
            </a:r>
          </a:p>
        </p:txBody>
      </p:sp>
    </p:spTree>
    <p:extLst>
      <p:ext uri="{BB962C8B-B14F-4D97-AF65-F5344CB8AC3E}">
        <p14:creationId xmlns:p14="http://schemas.microsoft.com/office/powerpoint/2010/main" val="2938527615"/>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Managerial</a:t>
            </a:r>
          </a:p>
        </p:txBody>
      </p:sp>
      <p:sp>
        <p:nvSpPr>
          <p:cNvPr id="2" name="Content"/>
          <p:cNvSpPr>
            <a:spLocks noGrp="1"/>
          </p:cNvSpPr>
          <p:nvPr>
            <p:ph idx="1" hasCustomPrompt="1"/>
          </p:nvPr>
        </p:nvSpPr>
        <p:spPr/>
        <p:txBody>
          <a:bodyPr/>
          <a:lstStyle/>
          <a:p>
            <a:r>
              <a:rPr lang="en-US"/>
              <a:t>Management-based techniques
Policies, procedures, DRP, BCP
Written plans</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Operational</a:t>
            </a:r>
          </a:p>
        </p:txBody>
      </p:sp>
      <p:sp>
        <p:nvSpPr>
          <p:cNvPr id="2" name="Content"/>
          <p:cNvSpPr>
            <a:spLocks noGrp="1"/>
          </p:cNvSpPr>
          <p:nvPr>
            <p:ph idx="1" hasCustomPrompt="1"/>
          </p:nvPr>
        </p:nvSpPr>
        <p:spPr/>
        <p:txBody>
          <a:bodyPr/>
          <a:lstStyle/>
          <a:p>
            <a:r>
              <a:rPr lang="en-US"/>
              <a:t>Performed every day
Monitored function checks
Visitor controls</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Technical</a:t>
            </a:r>
          </a:p>
        </p:txBody>
      </p:sp>
      <p:sp>
        <p:nvSpPr>
          <p:cNvPr id="2" name="Content"/>
          <p:cNvSpPr>
            <a:spLocks noGrp="1"/>
          </p:cNvSpPr>
          <p:nvPr>
            <p:ph idx="1" hasCustomPrompt="1"/>
          </p:nvPr>
        </p:nvSpPr>
        <p:spPr/>
        <p:txBody>
          <a:bodyPr/>
          <a:lstStyle/>
          <a:p>
            <a:r>
              <a:rPr lang="en-US"/>
              <a:t>Software and applications
Network security appliances
IDS/IPS
Access control apps
ASAs</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Control Categories and Types</a:t>
            </a:r>
          </a:p>
        </p:txBody>
      </p:sp>
      <p:sp>
        <p:nvSpPr>
          <p:cNvPr id="4" name="Product"/>
          <p:cNvSpPr>
            <a:spLocks noGrp="1"/>
          </p:cNvSpPr>
          <p:nvPr>
            <p:ph type="body" sz="quarter" idx="12" hasCustomPrompt="1"/>
          </p:nvPr>
        </p:nvSpPr>
        <p:spPr/>
        <p:txBody>
          <a:bodyPr/>
          <a:lstStyle/>
          <a:p>
            <a:r>
              <a:rPr lang="en-US"/>
              <a:t>Security Pro</a:t>
            </a:r>
          </a:p>
        </p:txBody>
      </p:sp>
      <p:pic>
        <p:nvPicPr>
          <p:cNvPr id="5" name="New picture" descr="Illustration of Control Categories and Types"/>
          <p:cNvPicPr/>
          <p:nvPr/>
        </p:nvPicPr>
        <p:blipFill>
          <a:blip r:embed="rId2"/>
          <a:srcRect/>
          <a:stretch>
            <a:fillRect/>
          </a:stretch>
        </p:blipFill>
        <p:spPr>
          <a:xfrm>
            <a:off x="1579118" y="1280160"/>
            <a:ext cx="8902700" cy="5013880"/>
          </a:xfrm>
          <a:prstGeom prst="rect">
            <a:avLst/>
          </a:prstGeom>
          <a:ln>
            <a:solidFill>
              <a:schemeClr val="tx2">
                <a:lumMod val="60000"/>
                <a:lumOff val="40000"/>
              </a:schemeClr>
            </a:solidFill>
          </a:ln>
        </p:spPr>
      </p:pic>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Detective</a:t>
            </a:r>
          </a:p>
        </p:txBody>
      </p:sp>
      <p:sp>
        <p:nvSpPr>
          <p:cNvPr id="2" name="Content"/>
          <p:cNvSpPr>
            <a:spLocks noGrp="1"/>
          </p:cNvSpPr>
          <p:nvPr>
            <p:ph idx="1" hasCustomPrompt="1"/>
          </p:nvPr>
        </p:nvSpPr>
        <p:spPr/>
        <p:txBody>
          <a:bodyPr/>
          <a:lstStyle/>
          <a:p>
            <a:r>
              <a:rPr lang="en-US"/>
              <a:t>Alerts team to events
Provides various logs
Monitors applications</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Corrective</a:t>
            </a:r>
          </a:p>
        </p:txBody>
      </p:sp>
      <p:sp>
        <p:nvSpPr>
          <p:cNvPr id="2" name="Content"/>
          <p:cNvSpPr>
            <a:spLocks noGrp="1"/>
          </p:cNvSpPr>
          <p:nvPr>
            <p:ph idx="1" hasCustomPrompt="1"/>
          </p:nvPr>
        </p:nvSpPr>
        <p:spPr/>
        <p:txBody>
          <a:bodyPr/>
          <a:lstStyle/>
          <a:p>
            <a:r>
              <a:rPr lang="en-US"/>
              <a:t>Fixes event damage
Works during and after
IPS intercepts data
Uses endpoint protection</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Control Categories and Types</a:t>
            </a:r>
          </a:p>
        </p:txBody>
      </p:sp>
      <p:sp>
        <p:nvSpPr>
          <p:cNvPr id="4" name="Product"/>
          <p:cNvSpPr>
            <a:spLocks noGrp="1"/>
          </p:cNvSpPr>
          <p:nvPr>
            <p:ph type="body" sz="quarter" idx="12" hasCustomPrompt="1"/>
          </p:nvPr>
        </p:nvSpPr>
        <p:spPr/>
        <p:txBody>
          <a:bodyPr/>
          <a:lstStyle/>
          <a:p>
            <a:r>
              <a:rPr lang="en-US"/>
              <a:t>Security Pro</a:t>
            </a:r>
          </a:p>
        </p:txBody>
      </p:sp>
      <p:pic>
        <p:nvPicPr>
          <p:cNvPr id="5" name="New picture" descr="Illustration of Control Categories and Types"/>
          <p:cNvPicPr/>
          <p:nvPr/>
        </p:nvPicPr>
        <p:blipFill>
          <a:blip r:embed="rId2"/>
          <a:srcRect/>
          <a:stretch>
            <a:fillRect/>
          </a:stretch>
        </p:blipFill>
        <p:spPr>
          <a:xfrm>
            <a:off x="1579118" y="1280160"/>
            <a:ext cx="8902700" cy="5013880"/>
          </a:xfrm>
          <a:prstGeom prst="rect">
            <a:avLst/>
          </a:prstGeom>
          <a:ln>
            <a:solidFill>
              <a:schemeClr val="tx2">
                <a:lumMod val="60000"/>
                <a:lumOff val="40000"/>
              </a:schemeClr>
            </a:solidFill>
          </a:ln>
        </p:spPr>
      </p:pic>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Control Categories and Types</a:t>
            </a:r>
          </a:p>
        </p:txBody>
      </p:sp>
      <p:sp>
        <p:nvSpPr>
          <p:cNvPr id="4" name="Product"/>
          <p:cNvSpPr>
            <a:spLocks noGrp="1"/>
          </p:cNvSpPr>
          <p:nvPr>
            <p:ph type="body" sz="quarter" idx="12" hasCustomPrompt="1"/>
          </p:nvPr>
        </p:nvSpPr>
        <p:spPr/>
        <p:txBody>
          <a:bodyPr/>
          <a:lstStyle/>
          <a:p>
            <a:r>
              <a:rPr lang="en-US"/>
              <a:t>Security Pro</a:t>
            </a:r>
          </a:p>
        </p:txBody>
      </p:sp>
      <p:pic>
        <p:nvPicPr>
          <p:cNvPr id="5" name="New picture" descr="Illustration of Control Categories and Types"/>
          <p:cNvPicPr/>
          <p:nvPr/>
        </p:nvPicPr>
        <p:blipFill>
          <a:blip r:embed="rId2"/>
          <a:srcRect/>
          <a:stretch>
            <a:fillRect/>
          </a:stretch>
        </p:blipFill>
        <p:spPr>
          <a:xfrm>
            <a:off x="1579118" y="1280160"/>
            <a:ext cx="8902700" cy="5013880"/>
          </a:xfrm>
          <a:prstGeom prst="rect">
            <a:avLst/>
          </a:prstGeom>
          <a:ln>
            <a:solidFill>
              <a:schemeClr val="tx2">
                <a:lumMod val="60000"/>
                <a:lumOff val="40000"/>
              </a:schemeClr>
            </a:solidFill>
          </a:ln>
        </p:spPr>
      </p:pic>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Compensating</a:t>
            </a:r>
          </a:p>
        </p:txBody>
      </p:sp>
      <p:sp>
        <p:nvSpPr>
          <p:cNvPr id="2" name="Content"/>
          <p:cNvSpPr>
            <a:spLocks noGrp="1"/>
          </p:cNvSpPr>
          <p:nvPr>
            <p:ph idx="1" hasCustomPrompt="1"/>
          </p:nvPr>
        </p:nvSpPr>
        <p:spPr/>
        <p:txBody>
          <a:bodyPr/>
          <a:lstStyle/>
          <a:p>
            <a:r>
              <a:rPr lang="en-US"/>
              <a:t>Corrects damage
Uses data backups
Gets servers online fast</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Physical</a:t>
            </a:r>
          </a:p>
        </p:txBody>
      </p:sp>
      <p:sp>
        <p:nvSpPr>
          <p:cNvPr id="2" name="Content"/>
          <p:cNvSpPr>
            <a:spLocks noGrp="1"/>
          </p:cNvSpPr>
          <p:nvPr>
            <p:ph idx="1" hasCustomPrompt="1"/>
          </p:nvPr>
        </p:nvSpPr>
        <p:spPr/>
        <p:txBody>
          <a:bodyPr/>
          <a:lstStyle/>
          <a:p>
            <a:r>
              <a:rPr lang="en-US"/>
              <a:t>Stops unauthorized access
Locked doors
Proximity cards
Fences, cameras, guards
Device management</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Key Terms</a:t>
            </a:r>
          </a:p>
        </p:txBody>
      </p:sp>
      <p:sp>
        <p:nvSpPr>
          <p:cNvPr id="2" name="Content"/>
          <p:cNvSpPr>
            <a:spLocks noGrp="1"/>
          </p:cNvSpPr>
          <p:nvPr>
            <p:ph idx="1" hasCustomPrompt="1"/>
          </p:nvPr>
        </p:nvSpPr>
        <p:spPr/>
        <p:txBody>
          <a:bodyPr vert="horz" lIns="91440" tIns="45720" rIns="91440" bIns="45720" rtlCol="0" anchor="t">
            <a:normAutofit/>
          </a:bodyPr>
          <a:lstStyle/>
          <a:p>
            <a:r>
              <a:rPr lang="en-US" dirty="0">
                <a:latin typeface="Roboto"/>
                <a:ea typeface="Roboto"/>
                <a:cs typeface="Roboto"/>
              </a:rPr>
              <a:t>Security operations center (SOC)
Development and operations (DevOps)
</a:t>
            </a:r>
            <a:r>
              <a:rPr lang="en-US" err="1">
                <a:latin typeface="Roboto"/>
                <a:ea typeface="Roboto"/>
                <a:cs typeface="Roboto"/>
              </a:rPr>
              <a:t>DevSecOps</a:t>
            </a:r>
            <a:r>
              <a:rPr lang="en-US" dirty="0">
                <a:latin typeface="Roboto"/>
                <a:ea typeface="Roboto"/>
                <a:cs typeface="Roboto"/>
              </a:rPr>
              <a:t>
Computer incident response team (CIRT)/computer security incident response team (CSIRT)/computer emergency response </a:t>
            </a:r>
            <a:r>
              <a:rPr lang="en-US">
                <a:latin typeface="Roboto"/>
                <a:ea typeface="Roboto"/>
                <a:cs typeface="Roboto"/>
              </a:rPr>
              <a:t>team (CERT)</a:t>
            </a:r>
            <a:endParaRPr lang="en-US" dirty="0">
              <a:latin typeface="Roboto"/>
              <a:ea typeface="Roboto"/>
              <a:cs typeface="Roboto"/>
            </a:endParaRP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Control Categories and Types</a:t>
            </a:r>
          </a:p>
        </p:txBody>
      </p:sp>
      <p:sp>
        <p:nvSpPr>
          <p:cNvPr id="4" name="Product"/>
          <p:cNvSpPr>
            <a:spLocks noGrp="1"/>
          </p:cNvSpPr>
          <p:nvPr>
            <p:ph type="body" sz="quarter" idx="12" hasCustomPrompt="1"/>
          </p:nvPr>
        </p:nvSpPr>
        <p:spPr/>
        <p:txBody>
          <a:bodyPr/>
          <a:lstStyle/>
          <a:p>
            <a:r>
              <a:rPr lang="en-US"/>
              <a:t>Security Pro</a:t>
            </a:r>
          </a:p>
        </p:txBody>
      </p:sp>
      <p:pic>
        <p:nvPicPr>
          <p:cNvPr id="5" name="New picture" descr="Illustration of Control Categories and Types"/>
          <p:cNvPicPr/>
          <p:nvPr/>
        </p:nvPicPr>
        <p:blipFill>
          <a:blip r:embed="rId2"/>
          <a:srcRect/>
          <a:stretch>
            <a:fillRect/>
          </a:stretch>
        </p:blipFill>
        <p:spPr>
          <a:xfrm>
            <a:off x="1579118" y="1280160"/>
            <a:ext cx="8902700" cy="5013880"/>
          </a:xfrm>
          <a:prstGeom prst="rect">
            <a:avLst/>
          </a:prstGeom>
          <a:ln>
            <a:solidFill>
              <a:schemeClr val="tx2">
                <a:lumMod val="60000"/>
                <a:lumOff val="40000"/>
              </a:schemeClr>
            </a:solidFill>
          </a:ln>
        </p:spPr>
      </p:pic>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Control Categories and Types</a:t>
            </a:r>
          </a:p>
        </p:txBody>
      </p:sp>
      <p:sp>
        <p:nvSpPr>
          <p:cNvPr id="4" name="Product"/>
          <p:cNvSpPr>
            <a:spLocks noGrp="1"/>
          </p:cNvSpPr>
          <p:nvPr>
            <p:ph type="body" sz="quarter" idx="12" hasCustomPrompt="1"/>
          </p:nvPr>
        </p:nvSpPr>
        <p:spPr/>
        <p:txBody>
          <a:bodyPr/>
          <a:lstStyle/>
          <a:p>
            <a:r>
              <a:rPr lang="en-US"/>
              <a:t>Security Pro</a:t>
            </a:r>
          </a:p>
        </p:txBody>
      </p:sp>
      <p:pic>
        <p:nvPicPr>
          <p:cNvPr id="5" name="New picture" descr="Illustration of Control Categories and Types"/>
          <p:cNvPicPr/>
          <p:nvPr/>
        </p:nvPicPr>
        <p:blipFill>
          <a:blip r:embed="rId2"/>
          <a:srcRect/>
          <a:stretch>
            <a:fillRect/>
          </a:stretch>
        </p:blipFill>
        <p:spPr>
          <a:xfrm>
            <a:off x="1579118" y="1280160"/>
            <a:ext cx="8902700" cy="5013880"/>
          </a:xfrm>
          <a:prstGeom prst="rect">
            <a:avLst/>
          </a:prstGeom>
          <a:ln>
            <a:solidFill>
              <a:schemeClr val="tx2">
                <a:lumMod val="60000"/>
                <a:lumOff val="40000"/>
              </a:schemeClr>
            </a:solidFill>
          </a:ln>
        </p:spPr>
      </p:pic>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Control Categories and Types</a:t>
            </a:r>
          </a:p>
        </p:txBody>
      </p:sp>
      <p:sp>
        <p:nvSpPr>
          <p:cNvPr id="4" name="Product"/>
          <p:cNvSpPr>
            <a:spLocks noGrp="1"/>
          </p:cNvSpPr>
          <p:nvPr>
            <p:ph type="body" sz="quarter" idx="12" hasCustomPrompt="1"/>
          </p:nvPr>
        </p:nvSpPr>
        <p:spPr/>
        <p:txBody>
          <a:bodyPr/>
          <a:lstStyle/>
          <a:p>
            <a:r>
              <a:rPr lang="en-US"/>
              <a:t>Security Pro</a:t>
            </a:r>
          </a:p>
        </p:txBody>
      </p:sp>
      <p:pic>
        <p:nvPicPr>
          <p:cNvPr id="5" name="New picture" descr="Illustration of Control Categories and Types"/>
          <p:cNvPicPr/>
          <p:nvPr/>
        </p:nvPicPr>
        <p:blipFill>
          <a:blip r:embed="rId2"/>
          <a:srcRect/>
          <a:stretch>
            <a:fillRect/>
          </a:stretch>
        </p:blipFill>
        <p:spPr>
          <a:xfrm>
            <a:off x="1579118" y="1280160"/>
            <a:ext cx="8902700" cy="5013880"/>
          </a:xfrm>
          <a:prstGeom prst="rect">
            <a:avLst/>
          </a:prstGeom>
          <a:ln>
            <a:solidFill>
              <a:schemeClr val="tx2">
                <a:lumMod val="60000"/>
                <a:lumOff val="40000"/>
              </a:schemeClr>
            </a:solidFill>
          </a:ln>
        </p:spPr>
      </p:pic>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Summary</a:t>
            </a:r>
          </a:p>
        </p:txBody>
      </p:sp>
      <p:sp>
        <p:nvSpPr>
          <p:cNvPr id="2" name="Content"/>
          <p:cNvSpPr>
            <a:spLocks noGrp="1"/>
          </p:cNvSpPr>
          <p:nvPr>
            <p:ph idx="1" hasCustomPrompt="1"/>
          </p:nvPr>
        </p:nvSpPr>
        <p:spPr/>
        <p:txBody>
          <a:bodyPr/>
          <a:lstStyle/>
          <a:p>
            <a:r>
              <a:rPr lang="en-US"/>
              <a:t>Categories
Security controls
Help create a secure network</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Class Discussion</a:t>
            </a:r>
          </a:p>
        </p:txBody>
      </p:sp>
      <p:sp>
        <p:nvSpPr>
          <p:cNvPr id="2" name="Content"/>
          <p:cNvSpPr>
            <a:spLocks noGrp="1"/>
          </p:cNvSpPr>
          <p:nvPr>
            <p:ph idx="1" hasCustomPrompt="1"/>
          </p:nvPr>
        </p:nvSpPr>
        <p:spPr/>
        <p:txBody>
          <a:bodyPr/>
          <a:lstStyle/>
          <a:p>
            <a:r>
              <a:rPr lang="en-US"/>
              <a:t>What are the three types of control categories?
What are preventative controls?
What is the difference between corrective and compensating controls?</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Key Definitions</a:t>
            </a:r>
          </a:p>
        </p:txBody>
      </p:sp>
      <p:sp>
        <p:nvSpPr>
          <p:cNvPr id="2" name="Content"/>
          <p:cNvSpPr>
            <a:spLocks noGrp="1"/>
          </p:cNvSpPr>
          <p:nvPr>
            <p:ph idx="1" hasCustomPrompt="1"/>
          </p:nvPr>
        </p:nvSpPr>
        <p:spPr/>
        <p:txBody>
          <a:bodyPr>
            <a:normAutofit/>
          </a:bodyPr>
          <a:lstStyle/>
          <a:p>
            <a:r>
              <a:rPr b="1" dirty="0"/>
              <a:t>Security operations center (SOC): </a:t>
            </a:r>
            <a:r>
              <a:rPr dirty="0"/>
              <a:t>The location where security professionals monitor and protect critical information assets in an organization.</a:t>
            </a:r>
            <a:r>
              <a:rPr b="1" dirty="0"/>
              <a:t>
Development and operations (DevOps): </a:t>
            </a:r>
            <a:r>
              <a:rPr dirty="0"/>
              <a:t>A combination of software development and systems operations and refers to the practice of integrating one discipline with the other.</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Key Definitions</a:t>
            </a:r>
          </a:p>
        </p:txBody>
      </p:sp>
      <p:sp>
        <p:nvSpPr>
          <p:cNvPr id="2" name="Content"/>
          <p:cNvSpPr>
            <a:spLocks noGrp="1"/>
          </p:cNvSpPr>
          <p:nvPr>
            <p:ph idx="1" hasCustomPrompt="1"/>
          </p:nvPr>
        </p:nvSpPr>
        <p:spPr/>
        <p:txBody>
          <a:bodyPr>
            <a:normAutofit/>
          </a:bodyPr>
          <a:lstStyle/>
          <a:p>
            <a:r>
              <a:rPr b="1" dirty="0" err="1"/>
              <a:t>DevSecOps</a:t>
            </a:r>
            <a:r>
              <a:rPr b="1" dirty="0"/>
              <a:t>: </a:t>
            </a:r>
            <a:r>
              <a:rPr dirty="0"/>
              <a:t>A combination of software development, security operations, and systems operations and refers to the practice of integrating each discipline with the others.</a:t>
            </a:r>
            <a:r>
              <a:rPr b="1" dirty="0"/>
              <a:t>
Computer incident response team (CIRT)/computer security incident response team (CSIRT)/computer emergency response team (CERT): </a:t>
            </a:r>
            <a:r>
              <a:rPr dirty="0"/>
              <a:t>Team with responsibility for incident response. The CSIRT must have expertise across a number of business domains (IT, HR, legal, and marketing, for instance).</a:t>
            </a:r>
          </a:p>
        </p:txBody>
      </p:sp>
      <p:sp>
        <p:nvSpPr>
          <p:cNvPr id="3" name="Product"/>
          <p:cNvSpPr>
            <a:spLocks noGrp="1"/>
          </p:cNvSpPr>
          <p:nvPr>
            <p:ph type="body" sz="quarter" idx="12" hasCustomPrompt="1"/>
          </p:nvPr>
        </p:nvSpPr>
        <p:spPr/>
        <p:txBody>
          <a:bodyPr/>
          <a:lstStyle/>
          <a:p>
            <a:r>
              <a:rPr lang="en-US"/>
              <a:t>Security Pro</a:t>
            </a:r>
          </a:p>
        </p:txBody>
      </p:sp>
    </p:spTree>
    <p:extLst>
      <p:ext uri="{BB962C8B-B14F-4D97-AF65-F5344CB8AC3E}">
        <p14:creationId xmlns:p14="http://schemas.microsoft.com/office/powerpoint/2010/main" val="1481293506"/>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Security Concepts</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a:spLocks noGrp="1"/>
          </p:cNvSpPr>
          <p:nvPr>
            <p:ph type="title" hasCustomPrompt="1"/>
          </p:nvPr>
        </p:nvSpPr>
        <p:spPr/>
        <p:txBody>
          <a:bodyPr/>
          <a:lstStyle/>
          <a:p>
            <a:r>
              <a:rPr lang="en-US"/>
              <a:t>Security Concepts</a:t>
            </a:r>
          </a:p>
        </p:txBody>
      </p:sp>
      <p:sp>
        <p:nvSpPr>
          <p:cNvPr id="2" name="Content"/>
          <p:cNvSpPr>
            <a:spLocks noGrp="1"/>
          </p:cNvSpPr>
          <p:nvPr>
            <p:ph idx="1" hasCustomPrompt="1"/>
          </p:nvPr>
        </p:nvSpPr>
        <p:spPr/>
        <p:txBody>
          <a:bodyPr/>
          <a:lstStyle/>
          <a:p>
            <a:r>
              <a:rPr lang="en-US"/>
              <a:t>Assets
Threats
Threat agents</a:t>
            </a:r>
          </a:p>
        </p:txBody>
      </p:sp>
      <p:sp>
        <p:nvSpPr>
          <p:cNvPr id="3" name="Product"/>
          <p:cNvSpPr>
            <a:spLocks noGrp="1"/>
          </p:cNvSpPr>
          <p:nvPr>
            <p:ph type="body" sz="quarter" idx="12" hasCustomPrompt="1"/>
          </p:nvPr>
        </p:nvSpPr>
        <p:spPr/>
        <p:txBody>
          <a:bodyPr/>
          <a:lstStyle/>
          <a:p>
            <a:r>
              <a:rPr lang="en-US"/>
              <a:t>Security Pro</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Security Concepts</a:t>
            </a:r>
          </a:p>
        </p:txBody>
      </p:sp>
      <p:sp>
        <p:nvSpPr>
          <p:cNvPr id="4" name="Product"/>
          <p:cNvSpPr>
            <a:spLocks noGrp="1"/>
          </p:cNvSpPr>
          <p:nvPr>
            <p:ph type="body" sz="quarter" idx="12" hasCustomPrompt="1"/>
          </p:nvPr>
        </p:nvSpPr>
        <p:spPr/>
        <p:txBody>
          <a:bodyPr/>
          <a:lstStyle/>
          <a:p>
            <a:r>
              <a:rPr lang="en-US"/>
              <a:t>Security Pro</a:t>
            </a:r>
          </a:p>
        </p:txBody>
      </p:sp>
      <p:pic>
        <p:nvPicPr>
          <p:cNvPr id="5" name="New picture" descr="Illustration of Security Concepts"/>
          <p:cNvPicPr/>
          <p:nvPr/>
        </p:nvPicPr>
        <p:blipFill>
          <a:blip r:embed="rId2"/>
          <a:srcRect/>
          <a:stretch>
            <a:fillRect/>
          </a:stretch>
        </p:blipFill>
        <p:spPr>
          <a:xfrm>
            <a:off x="1579118" y="1280160"/>
            <a:ext cx="8902700" cy="5013880"/>
          </a:xfrm>
          <a:prstGeom prst="rect">
            <a:avLst/>
          </a:prstGeom>
          <a:ln>
            <a:solidFill>
              <a:schemeClr val="tx2">
                <a:lumMod val="60000"/>
                <a:lumOff val="40000"/>
              </a:schemeClr>
            </a:solidFill>
          </a:ln>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a:lstStyle/>
          <a:p>
            <a:r>
              <a:rPr lang="en-US"/>
              <a:t>Security Concepts</a:t>
            </a:r>
          </a:p>
        </p:txBody>
      </p:sp>
      <p:sp>
        <p:nvSpPr>
          <p:cNvPr id="4" name="Product"/>
          <p:cNvSpPr>
            <a:spLocks noGrp="1"/>
          </p:cNvSpPr>
          <p:nvPr>
            <p:ph type="body" sz="quarter" idx="12" hasCustomPrompt="1"/>
          </p:nvPr>
        </p:nvSpPr>
        <p:spPr/>
        <p:txBody>
          <a:bodyPr/>
          <a:lstStyle/>
          <a:p>
            <a:r>
              <a:rPr lang="en-US"/>
              <a:t>Security Pro</a:t>
            </a:r>
          </a:p>
        </p:txBody>
      </p:sp>
      <p:pic>
        <p:nvPicPr>
          <p:cNvPr id="5" name="New picture" descr="Illustration of Security Concepts"/>
          <p:cNvPicPr/>
          <p:nvPr/>
        </p:nvPicPr>
        <p:blipFill>
          <a:blip r:embed="rId2"/>
          <a:srcRect/>
          <a:stretch>
            <a:fillRect/>
          </a:stretch>
        </p:blipFill>
        <p:spPr>
          <a:xfrm>
            <a:off x="1579118" y="1280160"/>
            <a:ext cx="8902700" cy="5013880"/>
          </a:xfrm>
          <a:prstGeom prst="rect">
            <a:avLst/>
          </a:prstGeom>
          <a:ln>
            <a:solidFill>
              <a:schemeClr val="tx2">
                <a:lumMod val="60000"/>
                <a:lumOff val="40000"/>
              </a:schemeClr>
            </a:solidFill>
          </a:ln>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3.12.17"/>
  <p:tag name="AS_TITLE" val="Spire.Presentation for .NET "/>
  <p:tag name="AS_VERSION" val="2.1.0.0"/>
</p:tagLst>
</file>

<file path=ppt/tags/tag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5&quot;/&gt;&lt;lineCharCount val=&quot;33&quot;/&gt;&lt;lineCharCount val=&quot;13&quot;/&gt;&lt;lineCharCount val=&quot;12&quot;/&gt;&lt;lineCharCount val=&quot;13&quot;/&gt;&lt;lineCharCount val=&quot;11&quot;/&gt;&lt;/TableIndex&gt;&lt;/ShapeTextInfo&gt;"/>
</p:tagLst>
</file>

<file path=ppt/tags/tag3.xml><?xml version="1.0" encoding="utf-8"?>
<p:tagLst xmlns:a="http://schemas.openxmlformats.org/drawingml/2006/main" xmlns:r="http://schemas.openxmlformats.org/officeDocument/2006/relationships" xmlns:p="http://schemas.openxmlformats.org/presentationml/2006/main">
  <p:tag name="HTML_SHAPEINFO" val="&lt;ThreeDShapeInfo&gt;&lt;uuid val=&quot;{90764B31-6B7F-4047-8C8A-99BF977DF8A3}&quot;/&gt;&lt;isInvalidForFieldText val=&quot;0&quot;/&gt;&lt;Image&gt;&lt;filename val=&quot;C:\Users\gshaffer.TESTOUT\AppData\Local\Temp\CP86281475988968Session\CPTrustFolder86281475988968\PPTImport86281481533781\data\asimages\{90764B31-6B7F-4047-8C8A-99BF977DF8A3}_1.png&quot;/&gt;&lt;left val=&quot;68&quot;/&gt;&lt;top val=&quot;130&quot;/&gt;&lt;width val=&quot;817&quot;/&gt;&lt;height val=&quot;169&quot;/&gt;&lt;hasText val=&quot;1&quot;/&gt;&lt;/Image&gt;&lt;/ThreeDShapeInfo&gt;"/>
  <p:tag name="PRESENTER_DUMMYTAG" val="&lt;DummyForForceWrite&gt;&lt;/DummyForForceWrite&gt;"/>
  <p:tag name="PRESENTER_SHAPETEXTINFO" val="&lt;ShapeTextInfo&gt;&lt;TableIndex row=&quot;-1&quot; col=&quot;-1&quot;&gt;&lt;linesCount val=&quot;1&quot;/&gt;&lt;lineCharCount val=&quot;13&quot;/&gt;&lt;/TableIndex&gt;&lt;/ShapeTextInfo&gt;"/>
</p:tagLst>
</file>

<file path=ppt/tags/tag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5&quot;/&gt;&lt;lineCharCount val=&quot;33&quot;/&gt;&lt;lineCharCount val=&quot;13&quot;/&gt;&lt;lineCharCount val=&quot;12&quot;/&gt;&lt;lineCharCount val=&quot;13&quot;/&gt;&lt;lineCharCount val=&quot;11&quot;/&gt;&lt;/TableIndex&gt;&lt;/ShapeTextInfo&gt;"/>
</p:tagLst>
</file>

<file path=ppt/theme/theme1.xml><?xml version="1.0" encoding="utf-8"?>
<a:theme xmlns:a="http://schemas.openxmlformats.org/drawingml/2006/main" name="TestOut">
  <a:themeElements>
    <a:clrScheme name="Custom 3">
      <a:dk1>
        <a:srgbClr val="333842"/>
      </a:dk1>
      <a:lt1>
        <a:sysClr val="window" lastClr="FFFFFF"/>
      </a:lt1>
      <a:dk2>
        <a:srgbClr val="4D5763"/>
      </a:dk2>
      <a:lt2>
        <a:srgbClr val="E8E5E3"/>
      </a:lt2>
      <a:accent1>
        <a:srgbClr val="FCBA33"/>
      </a:accent1>
      <a:accent2>
        <a:srgbClr val="FCA100"/>
      </a:accent2>
      <a:accent3>
        <a:srgbClr val="F26E36"/>
      </a:accent3>
      <a:accent4>
        <a:srgbClr val="6691C2"/>
      </a:accent4>
      <a:accent5>
        <a:srgbClr val="007AB3"/>
      </a:accent5>
      <a:accent6>
        <a:srgbClr val="40B480"/>
      </a:accent6>
      <a:hlink>
        <a:srgbClr val="FCBA33"/>
      </a:hlink>
      <a:folHlink>
        <a:srgbClr val="F26E36"/>
      </a:folHlink>
    </a:clrScheme>
    <a:fontScheme name="TestOut">
      <a:majorFont>
        <a:latin typeface="Kepler Std"/>
        <a:ea typeface=""/>
        <a:cs typeface=""/>
      </a:majorFont>
      <a:minorFont>
        <a:latin typeface="Robo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tileRect/>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tileRect/>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tileRect/>
        </a:gradFill>
      </a:bgFillStyleLst>
    </a:fmtScheme>
  </a:themeElements>
  <a:objectDefaults/>
  <a:extraClrSchemeLst/>
</a:theme>
</file>

<file path=ppt/theme/theme2.xml><?xml version="1.0" encoding="utf-8"?>
<a:theme xmlns:a="http://schemas.openxmlformats.org/drawingml/2006/main" name="1_TestOut">
  <a:themeElements>
    <a:clrScheme name="Custom 3">
      <a:dk1>
        <a:srgbClr val="333842"/>
      </a:dk1>
      <a:lt1>
        <a:sysClr val="window" lastClr="FFFFFF"/>
      </a:lt1>
      <a:dk2>
        <a:srgbClr val="4D5763"/>
      </a:dk2>
      <a:lt2>
        <a:srgbClr val="E8E5E3"/>
      </a:lt2>
      <a:accent1>
        <a:srgbClr val="FCBA33"/>
      </a:accent1>
      <a:accent2>
        <a:srgbClr val="FCA100"/>
      </a:accent2>
      <a:accent3>
        <a:srgbClr val="F26E36"/>
      </a:accent3>
      <a:accent4>
        <a:srgbClr val="6691C2"/>
      </a:accent4>
      <a:accent5>
        <a:srgbClr val="007AB3"/>
      </a:accent5>
      <a:accent6>
        <a:srgbClr val="40B480"/>
      </a:accent6>
      <a:hlink>
        <a:srgbClr val="FCBA33"/>
      </a:hlink>
      <a:folHlink>
        <a:srgbClr val="F26E36"/>
      </a:folHlink>
    </a:clrScheme>
    <a:fontScheme name="TestOut">
      <a:majorFont>
        <a:latin typeface="Kepler Std"/>
        <a:ea typeface=""/>
        <a:cs typeface=""/>
      </a:majorFont>
      <a:minorFont>
        <a:latin typeface="Robo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tileRect/>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tileRect/>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tileRect/>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B1F267E05D7DA49AFC3B1F41A4E713C" ma:contentTypeVersion="16" ma:contentTypeDescription="Create a new document." ma:contentTypeScope="" ma:versionID="4d745f97203a96020fd3a2232fa5f70a">
  <xsd:schema xmlns:xsd="http://www.w3.org/2001/XMLSchema" xmlns:xs="http://www.w3.org/2001/XMLSchema" xmlns:p="http://schemas.microsoft.com/office/2006/metadata/properties" xmlns:ns2="1894879f-7e7b-4534-8769-e24f91a99d65" xmlns:ns3="b5bfeed7-46a7-4928-9773-6e06722fe735" targetNamespace="http://schemas.microsoft.com/office/2006/metadata/properties" ma:root="true" ma:fieldsID="e77dfb82fa1cc29719d8770ee6cc18e0" ns2:_="" ns3:_="">
    <xsd:import namespace="1894879f-7e7b-4534-8769-e24f91a99d65"/>
    <xsd:import namespace="b5bfeed7-46a7-4928-9773-6e06722fe73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2:MediaServiceAutoTags" minOccurs="0"/>
                <xsd:element ref="ns2:MediaServiceGenerationTime" minOccurs="0"/>
                <xsd:element ref="ns2:MediaServiceEventHashCode" minOccurs="0"/>
                <xsd:element ref="ns2:MediaServiceOCR"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94879f-7e7b-4534-8769-e24f91a99d6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8f2d8458-96a8-4e34-a064-73b33cfcf7a9"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5bfeed7-46a7-4928-9773-6e06722fe73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a9a7cca7-5c07-4510-a8bf-9b1a44005537}" ma:internalName="TaxCatchAll" ma:showField="CatchAllData" ma:web="b5bfeed7-46a7-4928-9773-6e06722fe73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1894879f-7e7b-4534-8769-e24f91a99d65">
      <Terms xmlns="http://schemas.microsoft.com/office/infopath/2007/PartnerControls"/>
    </lcf76f155ced4ddcb4097134ff3c332f>
    <TaxCatchAll xmlns="b5bfeed7-46a7-4928-9773-6e06722fe735" xsi:nil="true"/>
  </documentManagement>
</p:properties>
</file>

<file path=customXml/itemProps1.xml><?xml version="1.0" encoding="utf-8"?>
<ds:datastoreItem xmlns:ds="http://schemas.openxmlformats.org/officeDocument/2006/customXml" ds:itemID="{88652983-70C1-4DBB-A09B-2A78BD85CC69}">
  <ds:schemaRefs>
    <ds:schemaRef ds:uri="http://schemas.microsoft.com/sharepoint/v3/contenttype/forms"/>
  </ds:schemaRefs>
</ds:datastoreItem>
</file>

<file path=customXml/itemProps2.xml><?xml version="1.0" encoding="utf-8"?>
<ds:datastoreItem xmlns:ds="http://schemas.openxmlformats.org/officeDocument/2006/customXml" ds:itemID="{A3ABDF1D-06E7-420B-BD7E-9E3E088BAB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94879f-7e7b-4534-8769-e24f91a99d65"/>
    <ds:schemaRef ds:uri="b5bfeed7-46a7-4928-9773-6e06722fe73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444B56C-5DEA-416E-BAFA-66535132BBC5}">
  <ds:schemaRefs>
    <ds:schemaRef ds:uri="http://schemas.microsoft.com/office/2006/metadata/properties"/>
    <ds:schemaRef ds:uri="http://schemas.microsoft.com/office/infopath/2007/PartnerControls"/>
    <ds:schemaRef ds:uri="1894879f-7e7b-4534-8769-e24f91a99d65"/>
    <ds:schemaRef ds:uri="b5bfeed7-46a7-4928-9773-6e06722fe735"/>
  </ds:schemaRefs>
</ds:datastoreItem>
</file>

<file path=docProps/app.xml><?xml version="1.0" encoding="utf-8"?>
<Properties xmlns="http://schemas.openxmlformats.org/officeDocument/2006/extended-properties" xmlns:vt="http://schemas.openxmlformats.org/officeDocument/2006/docPropsVTypes">
  <Template>Ion Boardroom</Template>
  <TotalTime>154</TotalTime>
  <Words>978</Words>
  <Application>Microsoft Office PowerPoint</Application>
  <PresentationFormat>Widescreen</PresentationFormat>
  <Paragraphs>94</Paragraphs>
  <Slides>34</Slides>
  <Notes>0</Notes>
  <HiddenSlides>0</HiddenSlides>
  <MMClips>0</MMClips>
  <ScaleCrop>false</ScaleCrop>
  <HeadingPairs>
    <vt:vector size="4" baseType="variant">
      <vt:variant>
        <vt:lpstr>Theme</vt:lpstr>
      </vt:variant>
      <vt:variant>
        <vt:i4>2</vt:i4>
      </vt:variant>
      <vt:variant>
        <vt:lpstr>Slide Titles</vt:lpstr>
      </vt:variant>
      <vt:variant>
        <vt:i4>34</vt:i4>
      </vt:variant>
    </vt:vector>
  </HeadingPairs>
  <TitlesOfParts>
    <vt:vector size="36" baseType="lpstr">
      <vt:lpstr>TestOut</vt:lpstr>
      <vt:lpstr>1_TestOut</vt:lpstr>
      <vt:lpstr>Security Concepts</vt:lpstr>
      <vt:lpstr>Security Introduction</vt:lpstr>
      <vt:lpstr>Key Terms</vt:lpstr>
      <vt:lpstr>Key Definitions</vt:lpstr>
      <vt:lpstr>Key Definitions</vt:lpstr>
      <vt:lpstr>Security Concepts</vt:lpstr>
      <vt:lpstr>Security Concepts</vt:lpstr>
      <vt:lpstr>Security Concepts</vt:lpstr>
      <vt:lpstr>Security Concepts</vt:lpstr>
      <vt:lpstr>Security Concepts</vt:lpstr>
      <vt:lpstr>Security Concepts</vt:lpstr>
      <vt:lpstr>Security Concepts</vt:lpstr>
      <vt:lpstr>Class Discussion</vt:lpstr>
      <vt:lpstr>Security Controls</vt:lpstr>
      <vt:lpstr>Key Terms</vt:lpstr>
      <vt:lpstr>Key Definitions</vt:lpstr>
      <vt:lpstr>Key Definitions</vt:lpstr>
      <vt:lpstr>Key Definitions</vt:lpstr>
      <vt:lpstr>Control Categories and Types</vt:lpstr>
      <vt:lpstr>Managerial</vt:lpstr>
      <vt:lpstr>Operational</vt:lpstr>
      <vt:lpstr>Technical</vt:lpstr>
      <vt:lpstr>Control Categories and Types</vt:lpstr>
      <vt:lpstr>Detective</vt:lpstr>
      <vt:lpstr>Corrective</vt:lpstr>
      <vt:lpstr>Control Categories and Types</vt:lpstr>
      <vt:lpstr>Control Categories and Types</vt:lpstr>
      <vt:lpstr>Compensating</vt:lpstr>
      <vt:lpstr>Physical</vt:lpstr>
      <vt:lpstr>Control Categories and Types</vt:lpstr>
      <vt:lpstr>Control Categories and Types</vt:lpstr>
      <vt:lpstr>Control Categories and Types</vt:lpstr>
      <vt:lpstr>Summary</vt:lpstr>
      <vt:lpstr>Class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Neil Maxwell</dc:creator>
  <cp:lastModifiedBy>Juan Guerrero</cp:lastModifiedBy>
  <cp:revision>49</cp:revision>
  <dcterms:created xsi:type="dcterms:W3CDTF">2018-06-15T22:57:16Z</dcterms:created>
  <dcterms:modified xsi:type="dcterms:W3CDTF">2024-10-20T15:53:22Z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0x010100FB1F267E05D7DA49AFC3B1F41A4E713C</vt:lpwstr>
  </property>
  <property fmtid="{D5CDD505-2E9C-101B-9397-08002B2CF9AE}" pid="3" name="MediaServiceImageTags">
    <vt:lpwstr/>
  </property>
</Properties>
</file>

<file path=docProps/thumbnail.jpeg>
</file>